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
  </p:notesMasterIdLst>
  <p:sldIdLst>
    <p:sldId id="256" r:id="rId2"/>
    <p:sldId id="257" r:id="rId3"/>
    <p:sldId id="260" r:id="rId4"/>
    <p:sldId id="259" r:id="rId5"/>
    <p:sldId id="261" r:id="rId6"/>
    <p:sldId id="258" r:id="rId7"/>
    <p:sldId id="262" r:id="rId8"/>
    <p:sldId id="265" r:id="rId9"/>
    <p:sldId id="263" r:id="rId10"/>
    <p:sldId id="264"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A3"/>
    <a:srgbClr val="2F9190"/>
    <a:srgbClr val="00CFE6"/>
    <a:srgbClr val="31343F"/>
    <a:srgbClr val="2A326F"/>
    <a:srgbClr val="ABAA66"/>
    <a:srgbClr val="BEBBFF"/>
    <a:srgbClr val="6667AB"/>
    <a:srgbClr val="DCF6F5"/>
    <a:srgbClr val="66AB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69338-33BC-4812-A89D-BF000B469D01}" v="270" dt="2022-10-18T20:38:04.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86678"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4427A99A-2A9D-4B56-BF71-D0DC89CF57C6}"/>
    <pc:docChg chg="undo redo custSel addSld delSld modSld sldOrd">
      <pc:chgData name="Luis Mañez" userId="c84d000301b07f23" providerId="LiveId" clId="{4427A99A-2A9D-4B56-BF71-D0DC89CF57C6}" dt="2022-07-08T07:41:47.338" v="5185" actId="207"/>
      <pc:docMkLst>
        <pc:docMk/>
      </pc:docMkLst>
      <pc:sldChg chg="addSp delSp modSp mod modNotesTx">
        <pc:chgData name="Luis Mañez" userId="c84d000301b07f23" providerId="LiveId" clId="{4427A99A-2A9D-4B56-BF71-D0DC89CF57C6}" dt="2022-06-30T11:59:29.324" v="2224" actId="20577"/>
        <pc:sldMkLst>
          <pc:docMk/>
          <pc:sldMk cId="1190432210" sldId="256"/>
        </pc:sldMkLst>
        <pc:spChg chg="add mod">
          <ac:chgData name="Luis Mañez" userId="c84d000301b07f23" providerId="LiveId" clId="{4427A99A-2A9D-4B56-BF71-D0DC89CF57C6}" dt="2022-06-27T09:17:52.906" v="82" actId="207"/>
          <ac:spMkLst>
            <pc:docMk/>
            <pc:sldMk cId="1190432210" sldId="256"/>
            <ac:spMk id="2" creationId="{04E556F7-7535-A093-5D8E-62FECE47906B}"/>
          </ac:spMkLst>
        </pc:spChg>
        <pc:spChg chg="add mod">
          <ac:chgData name="Luis Mañez" userId="c84d000301b07f23" providerId="LiveId" clId="{4427A99A-2A9D-4B56-BF71-D0DC89CF57C6}" dt="2022-06-27T10:24:37.442" v="719" actId="108"/>
          <ac:spMkLst>
            <pc:docMk/>
            <pc:sldMk cId="1190432210" sldId="256"/>
            <ac:spMk id="4" creationId="{3DC547F1-BD57-E6C8-F2DC-8D646C788C7F}"/>
          </ac:spMkLst>
        </pc:spChg>
        <pc:spChg chg="add mod">
          <ac:chgData name="Luis Mañez" userId="c84d000301b07f23" providerId="LiveId" clId="{4427A99A-2A9D-4B56-BF71-D0DC89CF57C6}" dt="2022-06-27T10:24:49.185" v="720" actId="121"/>
          <ac:spMkLst>
            <pc:docMk/>
            <pc:sldMk cId="1190432210" sldId="256"/>
            <ac:spMk id="5" creationId="{32A0EFBB-4C4B-F1F6-CFE4-59091BF74600}"/>
          </ac:spMkLst>
        </pc:spChg>
        <pc:spChg chg="add mod">
          <ac:chgData name="Luis Mañez" userId="c84d000301b07f23" providerId="LiveId" clId="{4427A99A-2A9D-4B56-BF71-D0DC89CF57C6}" dt="2022-06-27T10:07:53.979" v="542" actId="207"/>
          <ac:spMkLst>
            <pc:docMk/>
            <pc:sldMk cId="1190432210" sldId="256"/>
            <ac:spMk id="7" creationId="{E3990A57-C6DA-CCDA-33BE-10008A250594}"/>
          </ac:spMkLst>
        </pc:spChg>
        <pc:spChg chg="add mod">
          <ac:chgData name="Luis Mañez" userId="c84d000301b07f23" providerId="LiveId" clId="{4427A99A-2A9D-4B56-BF71-D0DC89CF57C6}" dt="2022-06-27T09:51:51.337" v="462" actId="2711"/>
          <ac:spMkLst>
            <pc:docMk/>
            <pc:sldMk cId="1190432210" sldId="256"/>
            <ac:spMk id="9" creationId="{EFAB510F-D24D-4598-0B9A-2E73C19CBB8E}"/>
          </ac:spMkLst>
        </pc:spChg>
        <pc:grpChg chg="add mod">
          <ac:chgData name="Luis Mañez" userId="c84d000301b07f23" providerId="LiveId" clId="{4427A99A-2A9D-4B56-BF71-D0DC89CF57C6}" dt="2022-06-27T09:35:59.273" v="386" actId="1036"/>
          <ac:grpSpMkLst>
            <pc:docMk/>
            <pc:sldMk cId="1190432210" sldId="256"/>
            <ac:grpSpMk id="12" creationId="{A6D074F5-D485-46C8-11DC-374771BE012B}"/>
          </ac:grpSpMkLst>
        </pc:grpChg>
        <pc:picChg chg="add mod">
          <ac:chgData name="Luis Mañez" userId="c84d000301b07f23" providerId="LiveId" clId="{4427A99A-2A9D-4B56-BF71-D0DC89CF57C6}" dt="2022-06-27T09:30:36.487" v="196" actId="164"/>
          <ac:picMkLst>
            <pc:docMk/>
            <pc:sldMk cId="1190432210" sldId="256"/>
            <ac:picMk id="8" creationId="{D999741A-714B-E58E-1FF4-3C76ACBF4032}"/>
          </ac:picMkLst>
        </pc:picChg>
        <pc:picChg chg="add del mod">
          <ac:chgData name="Luis Mañez" userId="c84d000301b07f23" providerId="LiveId" clId="{4427A99A-2A9D-4B56-BF71-D0DC89CF57C6}" dt="2022-06-27T09:30:30.635" v="195" actId="478"/>
          <ac:picMkLst>
            <pc:docMk/>
            <pc:sldMk cId="1190432210" sldId="256"/>
            <ac:picMk id="11" creationId="{014A5273-A313-6A87-BBF4-028AFD544AFB}"/>
          </ac:picMkLst>
        </pc:picChg>
        <pc:picChg chg="add del mod">
          <ac:chgData name="Luis Mañez" userId="c84d000301b07f23" providerId="LiveId" clId="{4427A99A-2A9D-4B56-BF71-D0DC89CF57C6}" dt="2022-06-27T09:31:59.016" v="233" actId="478"/>
          <ac:picMkLst>
            <pc:docMk/>
            <pc:sldMk cId="1190432210" sldId="256"/>
            <ac:picMk id="14" creationId="{2B121F75-42AF-CDDE-905E-B4829E9BDF55}"/>
          </ac:picMkLst>
        </pc:picChg>
        <pc:picChg chg="add mod">
          <ac:chgData name="Luis Mañez" userId="c84d000301b07f23" providerId="LiveId" clId="{4427A99A-2A9D-4B56-BF71-D0DC89CF57C6}" dt="2022-06-27T09:36:17.873" v="388" actId="1076"/>
          <ac:picMkLst>
            <pc:docMk/>
            <pc:sldMk cId="1190432210" sldId="256"/>
            <ac:picMk id="16" creationId="{1C8FADAC-63D9-5CA2-4623-B61E490E7E2D}"/>
          </ac:picMkLst>
        </pc:picChg>
      </pc:sldChg>
      <pc:sldChg chg="addSp delSp modSp add mod setBg modNotesTx">
        <pc:chgData name="Luis Mañez" userId="c84d000301b07f23" providerId="LiveId" clId="{4427A99A-2A9D-4B56-BF71-D0DC89CF57C6}" dt="2022-06-30T12:01:46.193" v="2558" actId="20577"/>
        <pc:sldMkLst>
          <pc:docMk/>
          <pc:sldMk cId="3176208969" sldId="257"/>
        </pc:sldMkLst>
        <pc:spChg chg="del">
          <ac:chgData name="Luis Mañez" userId="c84d000301b07f23" providerId="LiveId" clId="{4427A99A-2A9D-4B56-BF71-D0DC89CF57C6}" dt="2022-06-27T09:37:24.344" v="394" actId="478"/>
          <ac:spMkLst>
            <pc:docMk/>
            <pc:sldMk cId="3176208969" sldId="257"/>
            <ac:spMk id="2" creationId="{04E556F7-7535-A093-5D8E-62FECE47906B}"/>
          </ac:spMkLst>
        </pc:spChg>
        <pc:spChg chg="del mod">
          <ac:chgData name="Luis Mañez" userId="c84d000301b07f23" providerId="LiveId" clId="{4427A99A-2A9D-4B56-BF71-D0DC89CF57C6}" dt="2022-06-27T09:37:23.507" v="393" actId="478"/>
          <ac:spMkLst>
            <pc:docMk/>
            <pc:sldMk cId="3176208969" sldId="257"/>
            <ac:spMk id="4" creationId="{3DC547F1-BD57-E6C8-F2DC-8D646C788C7F}"/>
          </ac:spMkLst>
        </pc:spChg>
        <pc:spChg chg="del">
          <ac:chgData name="Luis Mañez" userId="c84d000301b07f23" providerId="LiveId" clId="{4427A99A-2A9D-4B56-BF71-D0DC89CF57C6}" dt="2022-06-27T09:37:21.761" v="391" actId="478"/>
          <ac:spMkLst>
            <pc:docMk/>
            <pc:sldMk cId="3176208969" sldId="257"/>
            <ac:spMk id="5" creationId="{32A0EFBB-4C4B-F1F6-CFE4-59091BF74600}"/>
          </ac:spMkLst>
        </pc:spChg>
        <pc:spChg chg="del">
          <ac:chgData name="Luis Mañez" userId="c84d000301b07f23" providerId="LiveId" clId="{4427A99A-2A9D-4B56-BF71-D0DC89CF57C6}" dt="2022-06-27T09:42:39.409" v="434" actId="478"/>
          <ac:spMkLst>
            <pc:docMk/>
            <pc:sldMk cId="3176208969" sldId="257"/>
            <ac:spMk id="7" creationId="{E3990A57-C6DA-CCDA-33BE-10008A250594}"/>
          </ac:spMkLst>
        </pc:spChg>
        <pc:spChg chg="mod">
          <ac:chgData name="Luis Mañez" userId="c84d000301b07f23" providerId="LiveId" clId="{4427A99A-2A9D-4B56-BF71-D0DC89CF57C6}" dt="2022-06-27T09:49:02.846" v="454" actId="2711"/>
          <ac:spMkLst>
            <pc:docMk/>
            <pc:sldMk cId="3176208969" sldId="257"/>
            <ac:spMk id="9" creationId="{EFAB510F-D24D-4598-0B9A-2E73C19CBB8E}"/>
          </ac:spMkLst>
        </pc:spChg>
        <pc:spChg chg="add mod">
          <ac:chgData name="Luis Mañez" userId="c84d000301b07f23" providerId="LiveId" clId="{4427A99A-2A9D-4B56-BF71-D0DC89CF57C6}" dt="2022-06-27T10:23:58.204" v="718" actId="20577"/>
          <ac:spMkLst>
            <pc:docMk/>
            <pc:sldMk cId="3176208969" sldId="257"/>
            <ac:spMk id="13" creationId="{8D2BC988-AB38-11A0-10E7-F7F02D56E204}"/>
          </ac:spMkLst>
        </pc:spChg>
        <pc:spChg chg="add mod">
          <ac:chgData name="Luis Mañez" userId="c84d000301b07f23" providerId="LiveId" clId="{4427A99A-2A9D-4B56-BF71-D0DC89CF57C6}" dt="2022-06-27T10:07:47.204" v="541" actId="207"/>
          <ac:spMkLst>
            <pc:docMk/>
            <pc:sldMk cId="3176208969" sldId="257"/>
            <ac:spMk id="14" creationId="{79C4F373-A7DE-C312-2F44-B69DC4D6CCBE}"/>
          </ac:spMkLst>
        </pc:spChg>
        <pc:spChg chg="add mod">
          <ac:chgData name="Luis Mañez" userId="c84d000301b07f23" providerId="LiveId" clId="{4427A99A-2A9D-4B56-BF71-D0DC89CF57C6}" dt="2022-06-27T10:07:47.204" v="541" actId="207"/>
          <ac:spMkLst>
            <pc:docMk/>
            <pc:sldMk cId="3176208969" sldId="257"/>
            <ac:spMk id="15" creationId="{0397D201-50D2-32FE-2286-FC00C20CA036}"/>
          </ac:spMkLst>
        </pc:spChg>
        <pc:spChg chg="add mod">
          <ac:chgData name="Luis Mañez" userId="c84d000301b07f23" providerId="LiveId" clId="{4427A99A-2A9D-4B56-BF71-D0DC89CF57C6}" dt="2022-06-27T10:07:47.204" v="541" actId="207"/>
          <ac:spMkLst>
            <pc:docMk/>
            <pc:sldMk cId="3176208969" sldId="257"/>
            <ac:spMk id="17" creationId="{2F542D9D-157B-132B-9C43-7DAC582BB741}"/>
          </ac:spMkLst>
        </pc:spChg>
        <pc:spChg chg="add mod">
          <ac:chgData name="Luis Mañez" userId="c84d000301b07f23" providerId="LiveId" clId="{4427A99A-2A9D-4B56-BF71-D0DC89CF57C6}" dt="2022-06-27T10:13:45.948" v="569" actId="164"/>
          <ac:spMkLst>
            <pc:docMk/>
            <pc:sldMk cId="3176208969" sldId="257"/>
            <ac:spMk id="25" creationId="{6069C611-3F45-C03C-2E26-55406E1A700B}"/>
          </ac:spMkLst>
        </pc:spChg>
        <pc:grpChg chg="add mod">
          <ac:chgData name="Luis Mañez" userId="c84d000301b07f23" providerId="LiveId" clId="{4427A99A-2A9D-4B56-BF71-D0DC89CF57C6}" dt="2022-06-27T10:13:45.948" v="569" actId="164"/>
          <ac:grpSpMkLst>
            <pc:docMk/>
            <pc:sldMk cId="3176208969" sldId="257"/>
            <ac:grpSpMk id="24" creationId="{37DADAAD-8926-1E41-100B-C94DC13898EC}"/>
          </ac:grpSpMkLst>
        </pc:grpChg>
        <pc:grpChg chg="add mod">
          <ac:chgData name="Luis Mañez" userId="c84d000301b07f23" providerId="LiveId" clId="{4427A99A-2A9D-4B56-BF71-D0DC89CF57C6}" dt="2022-06-27T10:13:45.948" v="569" actId="164"/>
          <ac:grpSpMkLst>
            <pc:docMk/>
            <pc:sldMk cId="3176208969" sldId="257"/>
            <ac:grpSpMk id="26" creationId="{1F6A227E-FAA7-CD1A-A27C-9F6BFA1860BF}"/>
          </ac:grpSpMkLst>
        </pc:grpChg>
        <pc:picChg chg="del">
          <ac:chgData name="Luis Mañez" userId="c84d000301b07f23" providerId="LiveId" clId="{4427A99A-2A9D-4B56-BF71-D0DC89CF57C6}" dt="2022-06-27T09:39:02.130" v="399" actId="478"/>
          <ac:picMkLst>
            <pc:docMk/>
            <pc:sldMk cId="3176208969" sldId="257"/>
            <ac:picMk id="6" creationId="{BAACDEB2-A765-4A5C-F93C-1B1314D0FCC9}"/>
          </ac:picMkLst>
        </pc:picChg>
        <pc:picChg chg="add mod">
          <ac:chgData name="Luis Mañez" userId="c84d000301b07f23" providerId="LiveId" clId="{4427A99A-2A9D-4B56-BF71-D0DC89CF57C6}" dt="2022-06-27T09:50:52.564" v="457" actId="14100"/>
          <ac:picMkLst>
            <pc:docMk/>
            <pc:sldMk cId="3176208969" sldId="257"/>
            <ac:picMk id="10" creationId="{52BC3045-6BE5-021D-9D0B-569AEA996D20}"/>
          </ac:picMkLst>
        </pc:picChg>
        <pc:picChg chg="add mod">
          <ac:chgData name="Luis Mañez" userId="c84d000301b07f23" providerId="LiveId" clId="{4427A99A-2A9D-4B56-BF71-D0DC89CF57C6}" dt="2022-06-27T09:38:24.078" v="398" actId="1076"/>
          <ac:picMkLst>
            <pc:docMk/>
            <pc:sldMk cId="3176208969" sldId="257"/>
            <ac:picMk id="11" creationId="{591127C5-F875-6098-1CCE-F058E2188065}"/>
          </ac:picMkLst>
        </pc:picChg>
        <pc:picChg chg="del">
          <ac:chgData name="Luis Mañez" userId="c84d000301b07f23" providerId="LiveId" clId="{4427A99A-2A9D-4B56-BF71-D0DC89CF57C6}" dt="2022-06-27T09:37:18.741" v="390" actId="478"/>
          <ac:picMkLst>
            <pc:docMk/>
            <pc:sldMk cId="3176208969" sldId="257"/>
            <ac:picMk id="16" creationId="{1C8FADAC-63D9-5CA2-4623-B61E490E7E2D}"/>
          </ac:picMkLst>
        </pc:picChg>
        <pc:picChg chg="add mod">
          <ac:chgData name="Luis Mañez" userId="c84d000301b07f23" providerId="LiveId" clId="{4427A99A-2A9D-4B56-BF71-D0DC89CF57C6}" dt="2022-06-27T10:04:59.021" v="483" actId="164"/>
          <ac:picMkLst>
            <pc:docMk/>
            <pc:sldMk cId="3176208969" sldId="257"/>
            <ac:picMk id="19" creationId="{D35D32B2-7433-C7F0-9F49-E9D6B3CB3ED8}"/>
          </ac:picMkLst>
        </pc:picChg>
        <pc:picChg chg="add mod">
          <ac:chgData name="Luis Mañez" userId="c84d000301b07f23" providerId="LiveId" clId="{4427A99A-2A9D-4B56-BF71-D0DC89CF57C6}" dt="2022-06-27T10:04:59.021" v="483" actId="164"/>
          <ac:picMkLst>
            <pc:docMk/>
            <pc:sldMk cId="3176208969" sldId="257"/>
            <ac:picMk id="21" creationId="{32D37D9D-D395-6730-6B41-88219095DC0C}"/>
          </ac:picMkLst>
        </pc:picChg>
        <pc:picChg chg="add mod">
          <ac:chgData name="Luis Mañez" userId="c84d000301b07f23" providerId="LiveId" clId="{4427A99A-2A9D-4B56-BF71-D0DC89CF57C6}" dt="2022-06-27T10:04:59.021" v="483" actId="164"/>
          <ac:picMkLst>
            <pc:docMk/>
            <pc:sldMk cId="3176208969" sldId="257"/>
            <ac:picMk id="23" creationId="{BE85E951-5C00-D3C4-8A8E-52287DA9A4B3}"/>
          </ac:picMkLst>
        </pc:picChg>
      </pc:sldChg>
      <pc:sldChg chg="addSp delSp modSp new del mod setBg setClrOvrMap delDesignElem">
        <pc:chgData name="Luis Mañez" userId="c84d000301b07f23" providerId="LiveId" clId="{4427A99A-2A9D-4B56-BF71-D0DC89CF57C6}" dt="2022-06-27T10:40:09.355" v="794" actId="47"/>
        <pc:sldMkLst>
          <pc:docMk/>
          <pc:sldMk cId="2357220596" sldId="258"/>
        </pc:sldMkLst>
        <pc:spChg chg="add mod">
          <ac:chgData name="Luis Mañez" userId="c84d000301b07f23" providerId="LiveId" clId="{4427A99A-2A9D-4B56-BF71-D0DC89CF57C6}" dt="2022-06-27T10:29:58.106" v="732" actId="207"/>
          <ac:spMkLst>
            <pc:docMk/>
            <pc:sldMk cId="2357220596" sldId="258"/>
            <ac:spMk id="4" creationId="{A1B6BE9E-48AB-68F2-EDD6-91D6B2A7D803}"/>
          </ac:spMkLst>
        </pc:spChg>
        <pc:spChg chg="add del mod">
          <ac:chgData name="Luis Mañez" userId="c84d000301b07f23" providerId="LiveId" clId="{4427A99A-2A9D-4B56-BF71-D0DC89CF57C6}" dt="2022-06-27T10:31:27.634" v="737"/>
          <ac:spMkLst>
            <pc:docMk/>
            <pc:sldMk cId="2357220596" sldId="258"/>
            <ac:spMk id="6" creationId="{CBCCBA42-2BD4-B8C9-2EC6-24CA5A8E062E}"/>
          </ac:spMkLst>
        </pc:spChg>
        <pc:spChg chg="add mod">
          <ac:chgData name="Luis Mañez" userId="c84d000301b07f23" providerId="LiveId" clId="{4427A99A-2A9D-4B56-BF71-D0DC89CF57C6}" dt="2022-06-27T10:31:27.640" v="738"/>
          <ac:spMkLst>
            <pc:docMk/>
            <pc:sldMk cId="2357220596" sldId="258"/>
            <ac:spMk id="7" creationId="{103510FB-637D-4A2B-9BA2-CA0D06A26903}"/>
          </ac:spMkLst>
        </pc:spChg>
        <pc:spChg chg="add del">
          <ac:chgData name="Luis Mañez" userId="c84d000301b07f23" providerId="LiveId" clId="{4427A99A-2A9D-4B56-BF71-D0DC89CF57C6}" dt="2022-06-27T10:35:45.612" v="780"/>
          <ac:spMkLst>
            <pc:docMk/>
            <pc:sldMk cId="2357220596" sldId="258"/>
            <ac:spMk id="9" creationId="{E49CC64F-7275-4E33-961B-0C5CDC439875}"/>
          </ac:spMkLst>
        </pc:spChg>
        <pc:spChg chg="mod">
          <ac:chgData name="Luis Mañez" userId="c84d000301b07f23" providerId="LiveId" clId="{4427A99A-2A9D-4B56-BF71-D0DC89CF57C6}" dt="2022-06-27T10:31:49.747" v="739"/>
          <ac:spMkLst>
            <pc:docMk/>
            <pc:sldMk cId="2357220596" sldId="258"/>
            <ac:spMk id="11" creationId="{2306EAE4-1412-28CC-4FB1-D6502F765EEE}"/>
          </ac:spMkLst>
        </pc:spChg>
        <pc:spChg chg="mod">
          <ac:chgData name="Luis Mañez" userId="c84d000301b07f23" providerId="LiveId" clId="{4427A99A-2A9D-4B56-BF71-D0DC89CF57C6}" dt="2022-06-27T10:31:52.903" v="741"/>
          <ac:spMkLst>
            <pc:docMk/>
            <pc:sldMk cId="2357220596" sldId="258"/>
            <ac:spMk id="14" creationId="{AF7A54EB-51B4-7B0E-7A54-69550346C5F3}"/>
          </ac:spMkLst>
        </pc:spChg>
        <pc:grpChg chg="add del mod">
          <ac:chgData name="Luis Mañez" userId="c84d000301b07f23" providerId="LiveId" clId="{4427A99A-2A9D-4B56-BF71-D0DC89CF57C6}" dt="2022-06-27T10:31:52.897" v="740"/>
          <ac:grpSpMkLst>
            <pc:docMk/>
            <pc:sldMk cId="2357220596" sldId="258"/>
            <ac:grpSpMk id="8" creationId="{F9B48687-F205-E7A3-0313-1DA5DF85EC2B}"/>
          </ac:grpSpMkLst>
        </pc:grpChg>
        <pc:grpChg chg="add mod">
          <ac:chgData name="Luis Mañez" userId="c84d000301b07f23" providerId="LiveId" clId="{4427A99A-2A9D-4B56-BF71-D0DC89CF57C6}" dt="2022-06-27T10:31:57.969" v="742" actId="1076"/>
          <ac:grpSpMkLst>
            <pc:docMk/>
            <pc:sldMk cId="2357220596" sldId="258"/>
            <ac:grpSpMk id="12" creationId="{8F99EC81-9CC7-508E-9722-417F10D17D4C}"/>
          </ac:grpSpMkLst>
        </pc:grpChg>
        <pc:picChg chg="add del mod ord">
          <ac:chgData name="Luis Mañez" userId="c84d000301b07f23" providerId="LiveId" clId="{4427A99A-2A9D-4B56-BF71-D0DC89CF57C6}" dt="2022-06-27T10:35:45.990" v="781" actId="478"/>
          <ac:picMkLst>
            <pc:docMk/>
            <pc:sldMk cId="2357220596" sldId="258"/>
            <ac:picMk id="3" creationId="{78E0658D-6671-AADA-616C-467FECE66E9F}"/>
          </ac:picMkLst>
        </pc:picChg>
        <pc:picChg chg="mod">
          <ac:chgData name="Luis Mañez" userId="c84d000301b07f23" providerId="LiveId" clId="{4427A99A-2A9D-4B56-BF71-D0DC89CF57C6}" dt="2022-06-27T10:31:49.747" v="739"/>
          <ac:picMkLst>
            <pc:docMk/>
            <pc:sldMk cId="2357220596" sldId="258"/>
            <ac:picMk id="10" creationId="{1C4B220A-3687-6006-B0C6-32CE053D70CE}"/>
          </ac:picMkLst>
        </pc:picChg>
        <pc:picChg chg="mod">
          <ac:chgData name="Luis Mañez" userId="c84d000301b07f23" providerId="LiveId" clId="{4427A99A-2A9D-4B56-BF71-D0DC89CF57C6}" dt="2022-06-27T10:32:08.812" v="744" actId="207"/>
          <ac:picMkLst>
            <pc:docMk/>
            <pc:sldMk cId="2357220596" sldId="258"/>
            <ac:picMk id="13" creationId="{0648776F-D7FB-D15A-1E7E-8B0B7BDFBEEF}"/>
          </ac:picMkLst>
        </pc:picChg>
      </pc:sldChg>
      <pc:sldChg chg="addSp delSp modSp add mod ord modNotesTx">
        <pc:chgData name="Luis Mañez" userId="c84d000301b07f23" providerId="LiveId" clId="{4427A99A-2A9D-4B56-BF71-D0DC89CF57C6}" dt="2022-07-08T07:41:47.338" v="5185" actId="207"/>
        <pc:sldMkLst>
          <pc:docMk/>
          <pc:sldMk cId="3009377075" sldId="259"/>
        </pc:sldMkLst>
        <pc:spChg chg="del">
          <ac:chgData name="Luis Mañez" userId="c84d000301b07f23" providerId="LiveId" clId="{4427A99A-2A9D-4B56-BF71-D0DC89CF57C6}" dt="2022-06-27T10:41:15.105" v="801" actId="478"/>
          <ac:spMkLst>
            <pc:docMk/>
            <pc:sldMk cId="3009377075" sldId="259"/>
            <ac:spMk id="2" creationId="{04E556F7-7535-A093-5D8E-62FECE47906B}"/>
          </ac:spMkLst>
        </pc:spChg>
        <pc:spChg chg="add mod">
          <ac:chgData name="Luis Mañez" userId="c84d000301b07f23" providerId="LiveId" clId="{4427A99A-2A9D-4B56-BF71-D0DC89CF57C6}" dt="2022-07-08T07:41:47.338" v="5185" actId="207"/>
          <ac:spMkLst>
            <pc:docMk/>
            <pc:sldMk cId="3009377075" sldId="259"/>
            <ac:spMk id="3" creationId="{0A5C9B9B-5700-A00D-DE4A-500D696395AE}"/>
          </ac:spMkLst>
        </pc:spChg>
        <pc:spChg chg="del">
          <ac:chgData name="Luis Mañez" userId="c84d000301b07f23" providerId="LiveId" clId="{4427A99A-2A9D-4B56-BF71-D0DC89CF57C6}" dt="2022-06-27T10:40:31.082" v="797" actId="478"/>
          <ac:spMkLst>
            <pc:docMk/>
            <pc:sldMk cId="3009377075" sldId="259"/>
            <ac:spMk id="4" creationId="{3DC547F1-BD57-E6C8-F2DC-8D646C788C7F}"/>
          </ac:spMkLst>
        </pc:spChg>
        <pc:spChg chg="del">
          <ac:chgData name="Luis Mañez" userId="c84d000301b07f23" providerId="LiveId" clId="{4427A99A-2A9D-4B56-BF71-D0DC89CF57C6}" dt="2022-06-27T10:40:28.398" v="796" actId="478"/>
          <ac:spMkLst>
            <pc:docMk/>
            <pc:sldMk cId="3009377075" sldId="259"/>
            <ac:spMk id="5" creationId="{32A0EFBB-4C4B-F1F6-CFE4-59091BF74600}"/>
          </ac:spMkLst>
        </pc:spChg>
        <pc:picChg chg="del">
          <ac:chgData name="Luis Mañez" userId="c84d000301b07f23" providerId="LiveId" clId="{4427A99A-2A9D-4B56-BF71-D0DC89CF57C6}" dt="2022-06-27T10:40:14.971" v="795" actId="478"/>
          <ac:picMkLst>
            <pc:docMk/>
            <pc:sldMk cId="3009377075" sldId="259"/>
            <ac:picMk id="16" creationId="{1C8FADAC-63D9-5CA2-4623-B61E490E7E2D}"/>
          </ac:picMkLst>
        </pc:picChg>
      </pc:sldChg>
      <pc:sldChg chg="addSp delSp modSp add mod ord modNotesTx">
        <pc:chgData name="Luis Mañez" userId="c84d000301b07f23" providerId="LiveId" clId="{4427A99A-2A9D-4B56-BF71-D0DC89CF57C6}" dt="2022-06-30T12:54:14.016" v="4100" actId="20577"/>
        <pc:sldMkLst>
          <pc:docMk/>
          <pc:sldMk cId="844556654" sldId="260"/>
        </pc:sldMkLst>
        <pc:spChg chg="add del mod">
          <ac:chgData name="Luis Mañez" userId="c84d000301b07f23" providerId="LiveId" clId="{4427A99A-2A9D-4B56-BF71-D0DC89CF57C6}" dt="2022-06-27T10:33:13.550" v="751" actId="478"/>
          <ac:spMkLst>
            <pc:docMk/>
            <pc:sldMk cId="844556654" sldId="260"/>
            <ac:spMk id="3" creationId="{9CA23CBB-DF1C-589A-CBA5-F351678FDE6D}"/>
          </ac:spMkLst>
        </pc:spChg>
        <pc:spChg chg="mod">
          <ac:chgData name="Luis Mañez" userId="c84d000301b07f23" providerId="LiveId" clId="{4427A99A-2A9D-4B56-BF71-D0DC89CF57C6}" dt="2022-06-27T10:39:38.162" v="793" actId="14100"/>
          <ac:spMkLst>
            <pc:docMk/>
            <pc:sldMk cId="844556654" sldId="260"/>
            <ac:spMk id="13" creationId="{8D2BC988-AB38-11A0-10E7-F7F02D56E204}"/>
          </ac:spMkLst>
        </pc:spChg>
        <pc:spChg chg="del">
          <ac:chgData name="Luis Mañez" userId="c84d000301b07f23" providerId="LiveId" clId="{4427A99A-2A9D-4B56-BF71-D0DC89CF57C6}" dt="2022-06-27T10:33:10.635" v="750" actId="478"/>
          <ac:spMkLst>
            <pc:docMk/>
            <pc:sldMk cId="844556654" sldId="260"/>
            <ac:spMk id="14" creationId="{79C4F373-A7DE-C312-2F44-B69DC4D6CCBE}"/>
          </ac:spMkLst>
        </pc:spChg>
        <pc:spChg chg="del">
          <ac:chgData name="Luis Mañez" userId="c84d000301b07f23" providerId="LiveId" clId="{4427A99A-2A9D-4B56-BF71-D0DC89CF57C6}" dt="2022-06-27T10:33:10.635" v="750" actId="478"/>
          <ac:spMkLst>
            <pc:docMk/>
            <pc:sldMk cId="844556654" sldId="260"/>
            <ac:spMk id="15" creationId="{0397D201-50D2-32FE-2286-FC00C20CA036}"/>
          </ac:spMkLst>
        </pc:spChg>
        <pc:grpChg chg="del">
          <ac:chgData name="Luis Mañez" userId="c84d000301b07f23" providerId="LiveId" clId="{4427A99A-2A9D-4B56-BF71-D0DC89CF57C6}" dt="2022-06-27T10:33:04.934" v="749" actId="478"/>
          <ac:grpSpMkLst>
            <pc:docMk/>
            <pc:sldMk cId="844556654" sldId="260"/>
            <ac:grpSpMk id="26" creationId="{1F6A227E-FAA7-CD1A-A27C-9F6BFA1860BF}"/>
          </ac:grpSpMkLst>
        </pc:grpChg>
        <pc:picChg chg="add mod">
          <ac:chgData name="Luis Mañez" userId="c84d000301b07f23" providerId="LiveId" clId="{4427A99A-2A9D-4B56-BF71-D0DC89CF57C6}" dt="2022-06-30T12:41:06.880" v="3576" actId="1076"/>
          <ac:picMkLst>
            <pc:docMk/>
            <pc:sldMk cId="844556654" sldId="260"/>
            <ac:picMk id="3" creationId="{42CDF18D-C5F0-EDF2-6F33-9CAE8F5DB1F7}"/>
          </ac:picMkLst>
        </pc:picChg>
        <pc:picChg chg="add del mod ord">
          <ac:chgData name="Luis Mañez" userId="c84d000301b07f23" providerId="LiveId" clId="{4427A99A-2A9D-4B56-BF71-D0DC89CF57C6}" dt="2022-06-30T12:40:49.258" v="3572" actId="478"/>
          <ac:picMkLst>
            <pc:docMk/>
            <pc:sldMk cId="844556654" sldId="260"/>
            <ac:picMk id="5" creationId="{36AE15CE-8CE2-DE12-6E65-E27B7547DC56}"/>
          </ac:picMkLst>
        </pc:picChg>
        <pc:picChg chg="del">
          <ac:chgData name="Luis Mañez" userId="c84d000301b07f23" providerId="LiveId" clId="{4427A99A-2A9D-4B56-BF71-D0DC89CF57C6}" dt="2022-06-27T10:33:10.635" v="750" actId="478"/>
          <ac:picMkLst>
            <pc:docMk/>
            <pc:sldMk cId="844556654" sldId="260"/>
            <ac:picMk id="10" creationId="{52BC3045-6BE5-021D-9D0B-569AEA996D20}"/>
          </ac:picMkLst>
        </pc:picChg>
        <pc:picChg chg="del">
          <ac:chgData name="Luis Mañez" userId="c84d000301b07f23" providerId="LiveId" clId="{4427A99A-2A9D-4B56-BF71-D0DC89CF57C6}" dt="2022-06-27T10:33:03.019" v="748" actId="478"/>
          <ac:picMkLst>
            <pc:docMk/>
            <pc:sldMk cId="844556654" sldId="260"/>
            <ac:picMk id="11" creationId="{591127C5-F875-6098-1CCE-F058E2188065}"/>
          </ac:picMkLst>
        </pc:picChg>
      </pc:sldChg>
      <pc:sldChg chg="add del setBg">
        <pc:chgData name="Luis Mañez" userId="c84d000301b07f23" providerId="LiveId" clId="{4427A99A-2A9D-4B56-BF71-D0DC89CF57C6}" dt="2022-06-27T10:32:59.514" v="746"/>
        <pc:sldMkLst>
          <pc:docMk/>
          <pc:sldMk cId="3141722251" sldId="260"/>
        </pc:sldMkLst>
      </pc:sldChg>
      <pc:sldChg chg="addSp delSp modSp add del mod ord">
        <pc:chgData name="Luis Mañez" userId="c84d000301b07f23" providerId="LiveId" clId="{4427A99A-2A9D-4B56-BF71-D0DC89CF57C6}" dt="2022-06-28T05:42:10.252" v="1661" actId="47"/>
        <pc:sldMkLst>
          <pc:docMk/>
          <pc:sldMk cId="1430582164" sldId="261"/>
        </pc:sldMkLst>
        <pc:spChg chg="add del mod">
          <ac:chgData name="Luis Mañez" userId="c84d000301b07f23" providerId="LiveId" clId="{4427A99A-2A9D-4B56-BF71-D0DC89CF57C6}" dt="2022-06-27T12:47:22.924" v="826" actId="478"/>
          <ac:spMkLst>
            <pc:docMk/>
            <pc:sldMk cId="1430582164" sldId="261"/>
            <ac:spMk id="3" creationId="{9A008B3D-8FAE-2CBC-E03D-65E4718D9890}"/>
          </ac:spMkLst>
        </pc:spChg>
        <pc:spChg chg="del">
          <ac:chgData name="Luis Mañez" userId="c84d000301b07f23" providerId="LiveId" clId="{4427A99A-2A9D-4B56-BF71-D0DC89CF57C6}" dt="2022-06-27T12:47:20.609" v="825" actId="478"/>
          <ac:spMkLst>
            <pc:docMk/>
            <pc:sldMk cId="1430582164" sldId="261"/>
            <ac:spMk id="13" creationId="{8D2BC988-AB38-11A0-10E7-F7F02D56E204}"/>
          </ac:spMkLst>
        </pc:spChg>
        <pc:picChg chg="del">
          <ac:chgData name="Luis Mañez" userId="c84d000301b07f23" providerId="LiveId" clId="{4427A99A-2A9D-4B56-BF71-D0DC89CF57C6}" dt="2022-06-27T12:47:18.384" v="824" actId="478"/>
          <ac:picMkLst>
            <pc:docMk/>
            <pc:sldMk cId="1430582164" sldId="261"/>
            <ac:picMk id="5" creationId="{36AE15CE-8CE2-DE12-6E65-E27B7547DC56}"/>
          </ac:picMkLst>
        </pc:picChg>
      </pc:sldChg>
      <pc:sldChg chg="add del setBg">
        <pc:chgData name="Luis Mañez" userId="c84d000301b07f23" providerId="LiveId" clId="{4427A99A-2A9D-4B56-BF71-D0DC89CF57C6}" dt="2022-06-27T12:47:16.025" v="822"/>
        <pc:sldMkLst>
          <pc:docMk/>
          <pc:sldMk cId="4195494174" sldId="261"/>
        </pc:sldMkLst>
      </pc:sldChg>
      <pc:sldChg chg="add del setBg">
        <pc:chgData name="Luis Mañez" userId="c84d000301b07f23" providerId="LiveId" clId="{4427A99A-2A9D-4B56-BF71-D0DC89CF57C6}" dt="2022-06-27T12:47:40.051" v="834"/>
        <pc:sldMkLst>
          <pc:docMk/>
          <pc:sldMk cId="2217484817" sldId="262"/>
        </pc:sldMkLst>
      </pc:sldChg>
      <pc:sldChg chg="addSp delSp modSp add mod ord modClrScheme chgLayout modNotesTx">
        <pc:chgData name="Luis Mañez" userId="c84d000301b07f23" providerId="LiveId" clId="{4427A99A-2A9D-4B56-BF71-D0DC89CF57C6}" dt="2022-06-30T12:04:56.405" v="2987" actId="20577"/>
        <pc:sldMkLst>
          <pc:docMk/>
          <pc:sldMk cId="4155692039" sldId="262"/>
        </pc:sldMkLst>
        <pc:spChg chg="add mod ord">
          <ac:chgData name="Luis Mañez" userId="c84d000301b07f23" providerId="LiveId" clId="{4427A99A-2A9D-4B56-BF71-D0DC89CF57C6}" dt="2022-06-27T12:49:44.674" v="878" actId="404"/>
          <ac:spMkLst>
            <pc:docMk/>
            <pc:sldMk cId="4155692039" sldId="262"/>
            <ac:spMk id="2" creationId="{8002D012-C558-C085-0462-8A0CF19139F8}"/>
          </ac:spMkLst>
        </pc:spChg>
        <pc:spChg chg="add del mod">
          <ac:chgData name="Luis Mañez" userId="c84d000301b07f23" providerId="LiveId" clId="{4427A99A-2A9D-4B56-BF71-D0DC89CF57C6}" dt="2022-06-27T12:56:49.587" v="1226" actId="478"/>
          <ac:spMkLst>
            <pc:docMk/>
            <pc:sldMk cId="4155692039" sldId="262"/>
            <ac:spMk id="5" creationId="{BDD2D6AF-8690-1351-9AB4-1CB8BD231206}"/>
          </ac:spMkLst>
        </pc:spChg>
        <pc:spChg chg="add mod">
          <ac:chgData name="Luis Mañez" userId="c84d000301b07f23" providerId="LiveId" clId="{4427A99A-2A9D-4B56-BF71-D0DC89CF57C6}" dt="2022-06-27T14:04:02.502" v="1384" actId="1038"/>
          <ac:spMkLst>
            <pc:docMk/>
            <pc:sldMk cId="4155692039" sldId="262"/>
            <ac:spMk id="6" creationId="{4AD41A79-20CF-3067-D1DD-AFAA4365838B}"/>
          </ac:spMkLst>
        </pc:spChg>
        <pc:spChg chg="add del">
          <ac:chgData name="Luis Mañez" userId="c84d000301b07f23" providerId="LiveId" clId="{4427A99A-2A9D-4B56-BF71-D0DC89CF57C6}" dt="2022-06-27T12:50:23.929" v="880" actId="22"/>
          <ac:spMkLst>
            <pc:docMk/>
            <pc:sldMk cId="4155692039" sldId="262"/>
            <ac:spMk id="10" creationId="{E8361E00-C7A1-9899-76AC-939D45C46965}"/>
          </ac:spMkLst>
        </pc:spChg>
        <pc:spChg chg="add mod">
          <ac:chgData name="Luis Mañez" userId="c84d000301b07f23" providerId="LiveId" clId="{4427A99A-2A9D-4B56-BF71-D0DC89CF57C6}" dt="2022-06-27T13:03:13.072" v="1337" actId="1037"/>
          <ac:spMkLst>
            <pc:docMk/>
            <pc:sldMk cId="4155692039" sldId="262"/>
            <ac:spMk id="11" creationId="{4AA9BB4D-2C62-4FF5-2D11-665E4C8D69D1}"/>
          </ac:spMkLst>
        </pc:spChg>
      </pc:sldChg>
      <pc:sldChg chg="addSp modSp add mod ord modClrScheme chgLayout modNotesTx">
        <pc:chgData name="Luis Mañez" userId="c84d000301b07f23" providerId="LiveId" clId="{4427A99A-2A9D-4B56-BF71-D0DC89CF57C6}" dt="2022-06-30T12:05:36.117" v="3060" actId="20577"/>
        <pc:sldMkLst>
          <pc:docMk/>
          <pc:sldMk cId="1031420424" sldId="263"/>
        </pc:sldMkLst>
        <pc:spChg chg="add mod ord">
          <ac:chgData name="Luis Mañez" userId="c84d000301b07f23" providerId="LiveId" clId="{4427A99A-2A9D-4B56-BF71-D0DC89CF57C6}" dt="2022-06-27T13:07:26.486" v="1373" actId="113"/>
          <ac:spMkLst>
            <pc:docMk/>
            <pc:sldMk cId="1031420424" sldId="263"/>
            <ac:spMk id="2" creationId="{1FEE31C8-A9B4-EE78-FB62-72E6E01F5D09}"/>
          </ac:spMkLst>
        </pc:spChg>
        <pc:picChg chg="add mod">
          <ac:chgData name="Luis Mañez" userId="c84d000301b07f23" providerId="LiveId" clId="{4427A99A-2A9D-4B56-BF71-D0DC89CF57C6}" dt="2022-06-27T13:08:00.670" v="1377" actId="208"/>
          <ac:picMkLst>
            <pc:docMk/>
            <pc:sldMk cId="1031420424" sldId="263"/>
            <ac:picMk id="4" creationId="{2CE6A8D6-5B84-9357-98BA-8A6A48A01282}"/>
          </ac:picMkLst>
        </pc:picChg>
      </pc:sldChg>
      <pc:sldChg chg="add del setBg">
        <pc:chgData name="Luis Mañez" userId="c84d000301b07f23" providerId="LiveId" clId="{4427A99A-2A9D-4B56-BF71-D0DC89CF57C6}" dt="2022-06-27T13:04:02.399" v="1339"/>
        <pc:sldMkLst>
          <pc:docMk/>
          <pc:sldMk cId="1907556195" sldId="263"/>
        </pc:sldMkLst>
      </pc:sldChg>
      <pc:sldChg chg="add del setBg">
        <pc:chgData name="Luis Mañez" userId="c84d000301b07f23" providerId="LiveId" clId="{4427A99A-2A9D-4B56-BF71-D0DC89CF57C6}" dt="2022-06-27T18:51:19.735" v="1386"/>
        <pc:sldMkLst>
          <pc:docMk/>
          <pc:sldMk cId="855429607" sldId="264"/>
        </pc:sldMkLst>
      </pc:sldChg>
      <pc:sldChg chg="addSp modSp add mod modNotesTx">
        <pc:chgData name="Luis Mañez" userId="c84d000301b07f23" providerId="LiveId" clId="{4427A99A-2A9D-4B56-BF71-D0DC89CF57C6}" dt="2022-06-30T12:12:42.085" v="3266" actId="20577"/>
        <pc:sldMkLst>
          <pc:docMk/>
          <pc:sldMk cId="1807390928" sldId="264"/>
        </pc:sldMkLst>
        <pc:picChg chg="add mod modCrop">
          <ac:chgData name="Luis Mañez" userId="c84d000301b07f23" providerId="LiveId" clId="{4427A99A-2A9D-4B56-BF71-D0DC89CF57C6}" dt="2022-06-27T19:13:24.496" v="1451" actId="12789"/>
          <ac:picMkLst>
            <pc:docMk/>
            <pc:sldMk cId="1807390928" sldId="264"/>
            <ac:picMk id="3" creationId="{0E8BF6ED-5F99-80B8-7258-A3FC8A1DE9C4}"/>
          </ac:picMkLst>
        </pc:picChg>
        <pc:picChg chg="add mod">
          <ac:chgData name="Luis Mañez" userId="c84d000301b07f23" providerId="LiveId" clId="{4427A99A-2A9D-4B56-BF71-D0DC89CF57C6}" dt="2022-06-30T12:07:49.169" v="3064" actId="1076"/>
          <ac:picMkLst>
            <pc:docMk/>
            <pc:sldMk cId="1807390928" sldId="264"/>
            <ac:picMk id="4" creationId="{B216932A-B296-5D5C-FFCF-AED14286AC3F}"/>
          </ac:picMkLst>
        </pc:picChg>
      </pc:sldChg>
      <pc:sldChg chg="addSp delSp modSp add mod modNotesTx">
        <pc:chgData name="Luis Mañez" userId="c84d000301b07f23" providerId="LiveId" clId="{4427A99A-2A9D-4B56-BF71-D0DC89CF57C6}" dt="2022-06-30T12:14:10.844" v="3502" actId="20577"/>
        <pc:sldMkLst>
          <pc:docMk/>
          <pc:sldMk cId="652171040" sldId="265"/>
        </pc:sldMkLst>
        <pc:picChg chg="del">
          <ac:chgData name="Luis Mañez" userId="c84d000301b07f23" providerId="LiveId" clId="{4427A99A-2A9D-4B56-BF71-D0DC89CF57C6}" dt="2022-06-27T19:05:33.291" v="1392" actId="478"/>
          <ac:picMkLst>
            <pc:docMk/>
            <pc:sldMk cId="652171040" sldId="265"/>
            <ac:picMk id="3" creationId="{0E8BF6ED-5F99-80B8-7258-A3FC8A1DE9C4}"/>
          </ac:picMkLst>
        </pc:picChg>
        <pc:picChg chg="add mod">
          <ac:chgData name="Luis Mañez" userId="c84d000301b07f23" providerId="LiveId" clId="{4427A99A-2A9D-4B56-BF71-D0DC89CF57C6}" dt="2022-06-30T12:11:02.901" v="3071" actId="1076"/>
          <ac:picMkLst>
            <pc:docMk/>
            <pc:sldMk cId="652171040" sldId="265"/>
            <ac:picMk id="3" creationId="{1D996A51-0465-332E-58A4-EE268B9F550A}"/>
          </ac:picMkLst>
        </pc:picChg>
        <pc:picChg chg="add mod">
          <ac:chgData name="Luis Mañez" userId="c84d000301b07f23" providerId="LiveId" clId="{4427A99A-2A9D-4B56-BF71-D0DC89CF57C6}" dt="2022-06-27T19:13:40.265" v="1453" actId="12789"/>
          <ac:picMkLst>
            <pc:docMk/>
            <pc:sldMk cId="652171040" sldId="265"/>
            <ac:picMk id="4" creationId="{1CC03F81-533E-298D-ABC3-74BFAB233C2C}"/>
          </ac:picMkLst>
        </pc:picChg>
        <pc:picChg chg="add mod">
          <ac:chgData name="Luis Mañez" userId="c84d000301b07f23" providerId="LiveId" clId="{4427A99A-2A9D-4B56-BF71-D0DC89CF57C6}" dt="2022-06-27T19:13:49.570" v="1454" actId="1076"/>
          <ac:picMkLst>
            <pc:docMk/>
            <pc:sldMk cId="652171040" sldId="265"/>
            <ac:picMk id="6" creationId="{A97D3389-0EB8-42FF-04A1-2CB7DF8CE2D0}"/>
          </ac:picMkLst>
        </pc:picChg>
      </pc:sldChg>
      <pc:sldChg chg="add del setBg">
        <pc:chgData name="Luis Mañez" userId="c84d000301b07f23" providerId="LiveId" clId="{4427A99A-2A9D-4B56-BF71-D0DC89CF57C6}" dt="2022-06-27T19:05:30.323" v="1390"/>
        <pc:sldMkLst>
          <pc:docMk/>
          <pc:sldMk cId="1959513730" sldId="265"/>
        </pc:sldMkLst>
      </pc:sldChg>
      <pc:sldChg chg="add del setBg">
        <pc:chgData name="Luis Mañez" userId="c84d000301b07f23" providerId="LiveId" clId="{4427A99A-2A9D-4B56-BF71-D0DC89CF57C6}" dt="2022-06-27T19:32:46.882" v="1458"/>
        <pc:sldMkLst>
          <pc:docMk/>
          <pc:sldMk cId="1796314815" sldId="266"/>
        </pc:sldMkLst>
      </pc:sldChg>
      <pc:sldChg chg="addSp delSp modSp add mod modTransition delAnim modAnim modNotesTx">
        <pc:chgData name="Luis Mañez" userId="c84d000301b07f23" providerId="LiveId" clId="{4427A99A-2A9D-4B56-BF71-D0DC89CF57C6}" dt="2022-06-30T12:54:44.817" v="4204" actId="20577"/>
        <pc:sldMkLst>
          <pc:docMk/>
          <pc:sldMk cId="3824659684" sldId="266"/>
        </pc:sldMkLst>
        <pc:picChg chg="add del mod">
          <ac:chgData name="Luis Mañez" userId="c84d000301b07f23" providerId="LiveId" clId="{4427A99A-2A9D-4B56-BF71-D0DC89CF57C6}" dt="2022-06-28T05:28:21.398" v="1530" actId="478"/>
          <ac:picMkLst>
            <pc:docMk/>
            <pc:sldMk cId="3824659684" sldId="266"/>
            <ac:picMk id="3" creationId="{258919B6-ED36-173F-46A2-CB2E65F5013E}"/>
          </ac:picMkLst>
        </pc:picChg>
        <pc:picChg chg="add del mod">
          <ac:chgData name="Luis Mañez" userId="c84d000301b07f23" providerId="LiveId" clId="{4427A99A-2A9D-4B56-BF71-D0DC89CF57C6}" dt="2022-06-28T05:28:19.408" v="1527" actId="478"/>
          <ac:picMkLst>
            <pc:docMk/>
            <pc:sldMk cId="3824659684" sldId="266"/>
            <ac:picMk id="4" creationId="{9D0A4AA3-D140-6316-FC52-88304340D6CC}"/>
          </ac:picMkLst>
        </pc:picChg>
        <pc:picChg chg="add del mod">
          <ac:chgData name="Luis Mañez" userId="c84d000301b07f23" providerId="LiveId" clId="{4427A99A-2A9D-4B56-BF71-D0DC89CF57C6}" dt="2022-06-28T05:28:20.159" v="1528" actId="478"/>
          <ac:picMkLst>
            <pc:docMk/>
            <pc:sldMk cId="3824659684" sldId="266"/>
            <ac:picMk id="6" creationId="{ECC771DA-42C6-9FC7-1C3D-09CCCBD34982}"/>
          </ac:picMkLst>
        </pc:picChg>
        <pc:picChg chg="add del mod">
          <ac:chgData name="Luis Mañez" userId="c84d000301b07f23" providerId="LiveId" clId="{4427A99A-2A9D-4B56-BF71-D0DC89CF57C6}" dt="2022-06-28T05:28:20.859" v="1529" actId="478"/>
          <ac:picMkLst>
            <pc:docMk/>
            <pc:sldMk cId="3824659684" sldId="266"/>
            <ac:picMk id="10" creationId="{1E879477-D8BD-92C8-F947-05BC6F61D223}"/>
          </ac:picMkLst>
        </pc:picChg>
        <pc:picChg chg="add mod ord">
          <ac:chgData name="Luis Mañez" userId="c84d000301b07f23" providerId="LiveId" clId="{4427A99A-2A9D-4B56-BF71-D0DC89CF57C6}" dt="2022-06-28T05:29:46.188" v="1540" actId="1076"/>
          <ac:picMkLst>
            <pc:docMk/>
            <pc:sldMk cId="3824659684" sldId="266"/>
            <ac:picMk id="13" creationId="{98F446AF-1186-29EF-132C-4AF85DE59799}"/>
          </ac:picMkLst>
        </pc:picChg>
        <pc:picChg chg="add mod">
          <ac:chgData name="Luis Mañez" userId="c84d000301b07f23" providerId="LiveId" clId="{4427A99A-2A9D-4B56-BF71-D0DC89CF57C6}" dt="2022-06-28T05:29:41.649" v="1539" actId="1076"/>
          <ac:picMkLst>
            <pc:docMk/>
            <pc:sldMk cId="3824659684" sldId="266"/>
            <ac:picMk id="15" creationId="{E7A57118-9679-FEC0-A41C-1EA6FBA96F60}"/>
          </ac:picMkLst>
        </pc:picChg>
      </pc:sldChg>
      <pc:sldChg chg="new del">
        <pc:chgData name="Luis Mañez" userId="c84d000301b07f23" providerId="LiveId" clId="{4427A99A-2A9D-4B56-BF71-D0DC89CF57C6}" dt="2022-06-27T19:32:32.504" v="1456" actId="47"/>
        <pc:sldMkLst>
          <pc:docMk/>
          <pc:sldMk cId="3872835598" sldId="266"/>
        </pc:sldMkLst>
      </pc:sldChg>
      <pc:sldChg chg="delSp modSp add mod setBg delDesignElem modNotesTx">
        <pc:chgData name="Luis Mañez" userId="c84d000301b07f23" providerId="LiveId" clId="{4427A99A-2A9D-4B56-BF71-D0DC89CF57C6}" dt="2022-06-30T12:54:28.893" v="4164" actId="20577"/>
        <pc:sldMkLst>
          <pc:docMk/>
          <pc:sldMk cId="1198574024" sldId="267"/>
        </pc:sldMkLst>
        <pc:spChg chg="mod">
          <ac:chgData name="Luis Mañez" userId="c84d000301b07f23" providerId="LiveId" clId="{4427A99A-2A9D-4B56-BF71-D0DC89CF57C6}" dt="2022-06-28T05:52:12.930" v="1767" actId="20577"/>
          <ac:spMkLst>
            <pc:docMk/>
            <pc:sldMk cId="1198574024" sldId="267"/>
            <ac:spMk id="2" creationId="{17ABB985-A7A1-4401-9261-5639934CF1FB}"/>
          </ac:spMkLst>
        </pc:spChg>
        <pc:spChg chg="del">
          <ac:chgData name="Luis Mañez" userId="c84d000301b07f23" providerId="LiveId" clId="{4427A99A-2A9D-4B56-BF71-D0DC89CF57C6}" dt="2022-06-27T21:19:00.167" v="1464"/>
          <ac:spMkLst>
            <pc:docMk/>
            <pc:sldMk cId="1198574024" sldId="267"/>
            <ac:spMk id="71" creationId="{C1DD1A8A-57D5-4A81-AD04-532B043C5611}"/>
          </ac:spMkLst>
        </pc:spChg>
        <pc:spChg chg="del">
          <ac:chgData name="Luis Mañez" userId="c84d000301b07f23" providerId="LiveId" clId="{4427A99A-2A9D-4B56-BF71-D0DC89CF57C6}" dt="2022-06-27T21:19:00.167" v="1464"/>
          <ac:spMkLst>
            <pc:docMk/>
            <pc:sldMk cId="1198574024" sldId="267"/>
            <ac:spMk id="73" creationId="{007891EC-4501-44ED-A8C8-B11B6DB767AB}"/>
          </ac:spMkLst>
        </pc:spChg>
        <pc:picChg chg="mod">
          <ac:chgData name="Luis Mañez" userId="c84d000301b07f23" providerId="LiveId" clId="{4427A99A-2A9D-4B56-BF71-D0DC89CF57C6}" dt="2022-06-28T05:51:56.669" v="1753"/>
          <ac:picMkLst>
            <pc:docMk/>
            <pc:sldMk cId="1198574024" sldId="267"/>
            <ac:picMk id="1026" creationId="{350D393A-F5E0-4561-9B9E-4CED32D20A0C}"/>
          </ac:picMkLst>
        </pc:picChg>
      </pc:sldChg>
      <pc:sldChg chg="addSp delSp modSp new del mod setBg">
        <pc:chgData name="Luis Mañez" userId="c84d000301b07f23" providerId="LiveId" clId="{4427A99A-2A9D-4B56-BF71-D0DC89CF57C6}" dt="2022-06-28T05:37:43.956" v="1568" actId="47"/>
        <pc:sldMkLst>
          <pc:docMk/>
          <pc:sldMk cId="3139867216" sldId="268"/>
        </pc:sldMkLst>
        <pc:picChg chg="add del">
          <ac:chgData name="Luis Mañez" userId="c84d000301b07f23" providerId="LiveId" clId="{4427A99A-2A9D-4B56-BF71-D0DC89CF57C6}" dt="2022-06-27T21:42:13.641" v="1473" actId="478"/>
          <ac:picMkLst>
            <pc:docMk/>
            <pc:sldMk cId="3139867216" sldId="268"/>
            <ac:picMk id="3" creationId="{3EF9847A-EC65-B09E-5F0D-667B8C11AC23}"/>
          </ac:picMkLst>
        </pc:picChg>
        <pc:picChg chg="add">
          <ac:chgData name="Luis Mañez" userId="c84d000301b07f23" providerId="LiveId" clId="{4427A99A-2A9D-4B56-BF71-D0DC89CF57C6}" dt="2022-06-27T21:42:15.236" v="1474" actId="22"/>
          <ac:picMkLst>
            <pc:docMk/>
            <pc:sldMk cId="3139867216" sldId="268"/>
            <ac:picMk id="5" creationId="{23679244-945C-BF9C-2E8B-44D351FB2A5F}"/>
          </ac:picMkLst>
        </pc:picChg>
        <pc:picChg chg="add mod">
          <ac:chgData name="Luis Mañez" userId="c84d000301b07f23" providerId="LiveId" clId="{4427A99A-2A9D-4B56-BF71-D0DC89CF57C6}" dt="2022-06-27T21:46:07.273" v="1498" actId="207"/>
          <ac:picMkLst>
            <pc:docMk/>
            <pc:sldMk cId="3139867216" sldId="268"/>
            <ac:picMk id="7" creationId="{E642EF7D-1AED-A9AB-3F61-B18A165E17AA}"/>
          </ac:picMkLst>
        </pc:picChg>
        <pc:picChg chg="add mod">
          <ac:chgData name="Luis Mañez" userId="c84d000301b07f23" providerId="LiveId" clId="{4427A99A-2A9D-4B56-BF71-D0DC89CF57C6}" dt="2022-06-27T21:46:22.152" v="1500" actId="1037"/>
          <ac:picMkLst>
            <pc:docMk/>
            <pc:sldMk cId="3139867216" sldId="268"/>
            <ac:picMk id="9" creationId="{1C36DE45-6C7B-E1E6-B566-5858211DEA08}"/>
          </ac:picMkLst>
        </pc:picChg>
      </pc:sldChg>
      <pc:sldChg chg="add del setBg">
        <pc:chgData name="Luis Mañez" userId="c84d000301b07f23" providerId="LiveId" clId="{4427A99A-2A9D-4B56-BF71-D0DC89CF57C6}" dt="2022-06-28T05:28:15.296" v="1525"/>
        <pc:sldMkLst>
          <pc:docMk/>
          <pc:sldMk cId="1891010096" sldId="269"/>
        </pc:sldMkLst>
      </pc:sldChg>
      <pc:sldChg chg="addSp modSp add mod modAnim modNotesTx">
        <pc:chgData name="Luis Mañez" userId="c84d000301b07f23" providerId="LiveId" clId="{4427A99A-2A9D-4B56-BF71-D0DC89CF57C6}" dt="2022-06-30T13:14:11.562" v="5180" actId="1076"/>
        <pc:sldMkLst>
          <pc:docMk/>
          <pc:sldMk cId="3617210180" sldId="269"/>
        </pc:sldMkLst>
        <pc:picChg chg="mod">
          <ac:chgData name="Luis Mañez" userId="c84d000301b07f23" providerId="LiveId" clId="{4427A99A-2A9D-4B56-BF71-D0DC89CF57C6}" dt="2022-06-28T05:31:03.463" v="1548" actId="108"/>
          <ac:picMkLst>
            <pc:docMk/>
            <pc:sldMk cId="3617210180" sldId="269"/>
            <ac:picMk id="3" creationId="{258919B6-ED36-173F-46A2-CB2E65F5013E}"/>
          </ac:picMkLst>
        </pc:picChg>
        <pc:picChg chg="add mod">
          <ac:chgData name="Luis Mañez" userId="c84d000301b07f23" providerId="LiveId" clId="{4427A99A-2A9D-4B56-BF71-D0DC89CF57C6}" dt="2022-06-30T13:14:11.562" v="5180" actId="1076"/>
          <ac:picMkLst>
            <pc:docMk/>
            <pc:sldMk cId="3617210180" sldId="269"/>
            <ac:picMk id="5" creationId="{FE4444AE-575C-56A2-6D44-FF619BB27578}"/>
          </ac:picMkLst>
        </pc:picChg>
      </pc:sldChg>
      <pc:sldChg chg="add del setBg">
        <pc:chgData name="Luis Mañez" userId="c84d000301b07f23" providerId="LiveId" clId="{4427A99A-2A9D-4B56-BF71-D0DC89CF57C6}" dt="2022-06-28T05:30:49.666" v="1542"/>
        <pc:sldMkLst>
          <pc:docMk/>
          <pc:sldMk cId="2550576270" sldId="270"/>
        </pc:sldMkLst>
      </pc:sldChg>
      <pc:sldChg chg="addSp delSp modSp add mod modTransition delAnim modAnim modNotesTx">
        <pc:chgData name="Luis Mañez" userId="c84d000301b07f23" providerId="LiveId" clId="{4427A99A-2A9D-4B56-BF71-D0DC89CF57C6}" dt="2022-06-30T12:59:38.270" v="4667" actId="20577"/>
        <pc:sldMkLst>
          <pc:docMk/>
          <pc:sldMk cId="3765017467" sldId="270"/>
        </pc:sldMkLst>
        <pc:picChg chg="del">
          <ac:chgData name="Luis Mañez" userId="c84d000301b07f23" providerId="LiveId" clId="{4427A99A-2A9D-4B56-BF71-D0DC89CF57C6}" dt="2022-06-28T05:30:56.107" v="1547" actId="478"/>
          <ac:picMkLst>
            <pc:docMk/>
            <pc:sldMk cId="3765017467" sldId="270"/>
            <ac:picMk id="3" creationId="{258919B6-ED36-173F-46A2-CB2E65F5013E}"/>
          </ac:picMkLst>
        </pc:picChg>
        <pc:picChg chg="del">
          <ac:chgData name="Luis Mañez" userId="c84d000301b07f23" providerId="LiveId" clId="{4427A99A-2A9D-4B56-BF71-D0DC89CF57C6}" dt="2022-06-28T05:30:54.179" v="1546" actId="478"/>
          <ac:picMkLst>
            <pc:docMk/>
            <pc:sldMk cId="3765017467" sldId="270"/>
            <ac:picMk id="4" creationId="{9D0A4AA3-D140-6316-FC52-88304340D6CC}"/>
          </ac:picMkLst>
        </pc:picChg>
        <pc:picChg chg="add mod">
          <ac:chgData name="Luis Mañez" userId="c84d000301b07f23" providerId="LiveId" clId="{4427A99A-2A9D-4B56-BF71-D0DC89CF57C6}" dt="2022-06-28T05:32:29.665" v="1554" actId="108"/>
          <ac:picMkLst>
            <pc:docMk/>
            <pc:sldMk cId="3765017467" sldId="270"/>
            <ac:picMk id="5" creationId="{59D5255D-CCF8-FEC7-F630-D7D690366C2A}"/>
          </ac:picMkLst>
        </pc:picChg>
        <pc:picChg chg="del">
          <ac:chgData name="Luis Mañez" userId="c84d000301b07f23" providerId="LiveId" clId="{4427A99A-2A9D-4B56-BF71-D0DC89CF57C6}" dt="2022-06-28T05:30:53.405" v="1545" actId="478"/>
          <ac:picMkLst>
            <pc:docMk/>
            <pc:sldMk cId="3765017467" sldId="270"/>
            <ac:picMk id="6" creationId="{ECC771DA-42C6-9FC7-1C3D-09CCCBD34982}"/>
          </ac:picMkLst>
        </pc:picChg>
        <pc:picChg chg="del">
          <ac:chgData name="Luis Mañez" userId="c84d000301b07f23" providerId="LiveId" clId="{4427A99A-2A9D-4B56-BF71-D0DC89CF57C6}" dt="2022-06-28T05:30:52.594" v="1544" actId="478"/>
          <ac:picMkLst>
            <pc:docMk/>
            <pc:sldMk cId="3765017467" sldId="270"/>
            <ac:picMk id="10" creationId="{1E879477-D8BD-92C8-F947-05BC6F61D223}"/>
          </ac:picMkLst>
        </pc:picChg>
        <pc:picChg chg="add mod ord">
          <ac:chgData name="Luis Mañez" userId="c84d000301b07f23" providerId="LiveId" clId="{4427A99A-2A9D-4B56-BF71-D0DC89CF57C6}" dt="2022-06-30T12:58:57.755" v="4588" actId="166"/>
          <ac:picMkLst>
            <pc:docMk/>
            <pc:sldMk cId="3765017467" sldId="270"/>
            <ac:picMk id="11" creationId="{742C846A-610D-28C2-5D38-1D2F1549EC2A}"/>
          </ac:picMkLst>
        </pc:picChg>
        <pc:picChg chg="add mod">
          <ac:chgData name="Luis Mañez" userId="c84d000301b07f23" providerId="LiveId" clId="{4427A99A-2A9D-4B56-BF71-D0DC89CF57C6}" dt="2022-06-28T05:37:05.746" v="1567" actId="12788"/>
          <ac:picMkLst>
            <pc:docMk/>
            <pc:sldMk cId="3765017467" sldId="270"/>
            <ac:picMk id="14" creationId="{C66AD2E1-2A0E-AC40-E75C-BB7C89452172}"/>
          </ac:picMkLst>
        </pc:picChg>
      </pc:sldChg>
      <pc:sldChg chg="addSp delSp modSp add mod modNotesTx">
        <pc:chgData name="Luis Mañez" userId="c84d000301b07f23" providerId="LiveId" clId="{4427A99A-2A9D-4B56-BF71-D0DC89CF57C6}" dt="2022-06-30T13:03:27.313" v="5173" actId="20577"/>
        <pc:sldMkLst>
          <pc:docMk/>
          <pc:sldMk cId="1494613233" sldId="271"/>
        </pc:sldMkLst>
        <pc:spChg chg="del">
          <ac:chgData name="Luis Mañez" userId="c84d000301b07f23" providerId="LiveId" clId="{4427A99A-2A9D-4B56-BF71-D0DC89CF57C6}" dt="2022-06-28T05:40:20.770" v="1587" actId="478"/>
          <ac:spMkLst>
            <pc:docMk/>
            <pc:sldMk cId="1494613233" sldId="271"/>
            <ac:spMk id="2" creationId="{04E556F7-7535-A093-5D8E-62FECE47906B}"/>
          </ac:spMkLst>
        </pc:spChg>
        <pc:spChg chg="mod">
          <ac:chgData name="Luis Mañez" userId="c84d000301b07f23" providerId="LiveId" clId="{4427A99A-2A9D-4B56-BF71-D0DC89CF57C6}" dt="2022-06-28T05:41:00.419" v="1593" actId="14100"/>
          <ac:spMkLst>
            <pc:docMk/>
            <pc:sldMk cId="1494613233" sldId="271"/>
            <ac:spMk id="4" creationId="{3DC547F1-BD57-E6C8-F2DC-8D646C788C7F}"/>
          </ac:spMkLst>
        </pc:spChg>
        <pc:spChg chg="del">
          <ac:chgData name="Luis Mañez" userId="c84d000301b07f23" providerId="LiveId" clId="{4427A99A-2A9D-4B56-BF71-D0DC89CF57C6}" dt="2022-06-28T05:39:58.335" v="1584" actId="478"/>
          <ac:spMkLst>
            <pc:docMk/>
            <pc:sldMk cId="1494613233" sldId="271"/>
            <ac:spMk id="5" creationId="{32A0EFBB-4C4B-F1F6-CFE4-59091BF74600}"/>
          </ac:spMkLst>
        </pc:spChg>
        <pc:spChg chg="add mod">
          <ac:chgData name="Luis Mañez" userId="c84d000301b07f23" providerId="LiveId" clId="{4427A99A-2A9D-4B56-BF71-D0DC89CF57C6}" dt="2022-06-28T05:41:38.041" v="1660" actId="12788"/>
          <ac:spMkLst>
            <pc:docMk/>
            <pc:sldMk cId="1494613233" sldId="271"/>
            <ac:spMk id="11" creationId="{B69F0EBA-BE0D-4F42-1ECA-36CE84889BCD}"/>
          </ac:spMkLst>
        </pc:spChg>
        <pc:spChg chg="mod topLvl">
          <ac:chgData name="Luis Mañez" userId="c84d000301b07f23" providerId="LiveId" clId="{4427A99A-2A9D-4B56-BF71-D0DC89CF57C6}" dt="2022-06-28T05:51:09.953" v="1752" actId="1037"/>
          <ac:spMkLst>
            <pc:docMk/>
            <pc:sldMk cId="1494613233" sldId="271"/>
            <ac:spMk id="15" creationId="{27F9F9EE-81E3-5025-53C2-9A6A8BFA8DEC}"/>
          </ac:spMkLst>
        </pc:spChg>
        <pc:grpChg chg="add del mod">
          <ac:chgData name="Luis Mañez" userId="c84d000301b07f23" providerId="LiveId" clId="{4427A99A-2A9D-4B56-BF71-D0DC89CF57C6}" dt="2022-06-28T05:43:59.253" v="1663" actId="165"/>
          <ac:grpSpMkLst>
            <pc:docMk/>
            <pc:sldMk cId="1494613233" sldId="271"/>
            <ac:grpSpMk id="13" creationId="{B1045ECD-2827-19DE-0074-B4E356FA8E85}"/>
          </ac:grpSpMkLst>
        </pc:grpChg>
        <pc:grpChg chg="del mod topLvl">
          <ac:chgData name="Luis Mañez" userId="c84d000301b07f23" providerId="LiveId" clId="{4427A99A-2A9D-4B56-BF71-D0DC89CF57C6}" dt="2022-06-28T05:47:43.837" v="1667" actId="478"/>
          <ac:grpSpMkLst>
            <pc:docMk/>
            <pc:sldMk cId="1494613233" sldId="271"/>
            <ac:grpSpMk id="14" creationId="{4272F04E-E623-F1C5-24E2-6CF494DE44EC}"/>
          </ac:grpSpMkLst>
        </pc:grpChg>
        <pc:picChg chg="add del mod">
          <ac:chgData name="Luis Mañez" userId="c84d000301b07f23" providerId="LiveId" clId="{4427A99A-2A9D-4B56-BF71-D0DC89CF57C6}" dt="2022-06-28T05:47:58.256" v="1670" actId="478"/>
          <ac:picMkLst>
            <pc:docMk/>
            <pc:sldMk cId="1494613233" sldId="271"/>
            <ac:picMk id="10" creationId="{B84D91F3-E6DD-BF67-1E3F-7BC477B2EAF8}"/>
          </ac:picMkLst>
        </pc:picChg>
        <pc:picChg chg="mod">
          <ac:chgData name="Luis Mañez" userId="c84d000301b07f23" providerId="LiveId" clId="{4427A99A-2A9D-4B56-BF71-D0DC89CF57C6}" dt="2022-06-28T05:43:59.253" v="1663" actId="165"/>
          <ac:picMkLst>
            <pc:docMk/>
            <pc:sldMk cId="1494613233" sldId="271"/>
            <ac:picMk id="17" creationId="{1D6D25DF-A82F-9F3A-B2B8-41A2F906E75D}"/>
          </ac:picMkLst>
        </pc:picChg>
        <pc:picChg chg="mod">
          <ac:chgData name="Luis Mañez" userId="c84d000301b07f23" providerId="LiveId" clId="{4427A99A-2A9D-4B56-BF71-D0DC89CF57C6}" dt="2022-06-28T05:43:59.253" v="1663" actId="165"/>
          <ac:picMkLst>
            <pc:docMk/>
            <pc:sldMk cId="1494613233" sldId="271"/>
            <ac:picMk id="18" creationId="{1A32332B-8598-48D4-81C5-9025F7FE37ED}"/>
          </ac:picMkLst>
        </pc:picChg>
        <pc:picChg chg="mod">
          <ac:chgData name="Luis Mañez" userId="c84d000301b07f23" providerId="LiveId" clId="{4427A99A-2A9D-4B56-BF71-D0DC89CF57C6}" dt="2022-06-28T05:43:59.253" v="1663" actId="165"/>
          <ac:picMkLst>
            <pc:docMk/>
            <pc:sldMk cId="1494613233" sldId="271"/>
            <ac:picMk id="19" creationId="{12BADB00-C973-AA21-3E65-FE0575375748}"/>
          </ac:picMkLst>
        </pc:picChg>
        <pc:picChg chg="add mod">
          <ac:chgData name="Luis Mañez" userId="c84d000301b07f23" providerId="LiveId" clId="{4427A99A-2A9D-4B56-BF71-D0DC89CF57C6}" dt="2022-06-28T05:50:31.408" v="1710" actId="1036"/>
          <ac:picMkLst>
            <pc:docMk/>
            <pc:sldMk cId="1494613233" sldId="271"/>
            <ac:picMk id="21" creationId="{43ABC1FF-5672-F25B-A989-DFD6B4205D80}"/>
          </ac:picMkLst>
        </pc:picChg>
        <pc:picChg chg="add mod">
          <ac:chgData name="Luis Mañez" userId="c84d000301b07f23" providerId="LiveId" clId="{4427A99A-2A9D-4B56-BF71-D0DC89CF57C6}" dt="2022-06-28T05:51:00.996" v="1729" actId="1037"/>
          <ac:picMkLst>
            <pc:docMk/>
            <pc:sldMk cId="1494613233" sldId="271"/>
            <ac:picMk id="23" creationId="{503CF2BF-083F-DEF5-C2AC-0A71E8BEB234}"/>
          </ac:picMkLst>
        </pc:picChg>
        <pc:picChg chg="add mod">
          <ac:chgData name="Luis Mañez" userId="c84d000301b07f23" providerId="LiveId" clId="{4427A99A-2A9D-4B56-BF71-D0DC89CF57C6}" dt="2022-06-28T05:51:04.663" v="1730" actId="1076"/>
          <ac:picMkLst>
            <pc:docMk/>
            <pc:sldMk cId="1494613233" sldId="271"/>
            <ac:picMk id="25" creationId="{1C65AA3D-B5FA-F1D2-5842-D775047153DC}"/>
          </ac:picMkLst>
        </pc:picChg>
      </pc:sldChg>
      <pc:sldChg chg="add del setBg">
        <pc:chgData name="Luis Mañez" userId="c84d000301b07f23" providerId="LiveId" clId="{4427A99A-2A9D-4B56-BF71-D0DC89CF57C6}" dt="2022-06-30T12:31:38.572" v="3537"/>
        <pc:sldMkLst>
          <pc:docMk/>
          <pc:sldMk cId="1690947922" sldId="272"/>
        </pc:sldMkLst>
      </pc:sldChg>
      <pc:sldChg chg="addSp delSp modSp add mod delAnim modAnim modNotesTx">
        <pc:chgData name="Luis Mañez" userId="c84d000301b07f23" providerId="LiveId" clId="{4427A99A-2A9D-4B56-BF71-D0DC89CF57C6}" dt="2022-06-30T13:00:48.127" v="4842" actId="20577"/>
        <pc:sldMkLst>
          <pc:docMk/>
          <pc:sldMk cId="3778535488" sldId="272"/>
        </pc:sldMkLst>
        <pc:picChg chg="add mod">
          <ac:chgData name="Luis Mañez" userId="c84d000301b07f23" providerId="LiveId" clId="{4427A99A-2A9D-4B56-BF71-D0DC89CF57C6}" dt="2022-06-30T12:32:36.693" v="3543" actId="108"/>
          <ac:picMkLst>
            <pc:docMk/>
            <pc:sldMk cId="3778535488" sldId="272"/>
            <ac:picMk id="3" creationId="{C9090336-B8B0-FCD9-B8C2-0D521AB0A7B0}"/>
          </ac:picMkLst>
        </pc:picChg>
        <pc:picChg chg="del">
          <ac:chgData name="Luis Mañez" userId="c84d000301b07f23" providerId="LiveId" clId="{4427A99A-2A9D-4B56-BF71-D0DC89CF57C6}" dt="2022-06-30T12:31:42.081" v="3541" actId="478"/>
          <ac:picMkLst>
            <pc:docMk/>
            <pc:sldMk cId="3778535488" sldId="272"/>
            <ac:picMk id="5" creationId="{59D5255D-CCF8-FEC7-F630-D7D690366C2A}"/>
          </ac:picMkLst>
        </pc:picChg>
        <pc:picChg chg="add mod">
          <ac:chgData name="Luis Mañez" userId="c84d000301b07f23" providerId="LiveId" clId="{4427A99A-2A9D-4B56-BF71-D0DC89CF57C6}" dt="2022-06-30T12:33:35.825" v="3548" actId="108"/>
          <ac:picMkLst>
            <pc:docMk/>
            <pc:sldMk cId="3778535488" sldId="272"/>
            <ac:picMk id="6" creationId="{CDFCF994-A95A-115A-2AFF-846783B931E5}"/>
          </ac:picMkLst>
        </pc:picChg>
        <pc:picChg chg="add mod">
          <ac:chgData name="Luis Mañez" userId="c84d000301b07f23" providerId="LiveId" clId="{4427A99A-2A9D-4B56-BF71-D0DC89CF57C6}" dt="2022-06-30T12:34:23.633" v="3554" actId="1076"/>
          <ac:picMkLst>
            <pc:docMk/>
            <pc:sldMk cId="3778535488" sldId="272"/>
            <ac:picMk id="10" creationId="{4C415A43-95B8-6877-9369-698031DCDEB5}"/>
          </ac:picMkLst>
        </pc:picChg>
        <pc:picChg chg="del">
          <ac:chgData name="Luis Mañez" userId="c84d000301b07f23" providerId="LiveId" clId="{4427A99A-2A9D-4B56-BF71-D0DC89CF57C6}" dt="2022-06-30T12:31:41.499" v="3540" actId="478"/>
          <ac:picMkLst>
            <pc:docMk/>
            <pc:sldMk cId="3778535488" sldId="272"/>
            <ac:picMk id="11" creationId="{742C846A-610D-28C2-5D38-1D2F1549EC2A}"/>
          </ac:picMkLst>
        </pc:picChg>
        <pc:picChg chg="del">
          <ac:chgData name="Luis Mañez" userId="c84d000301b07f23" providerId="LiveId" clId="{4427A99A-2A9D-4B56-BF71-D0DC89CF57C6}" dt="2022-06-30T12:31:40.896" v="3539" actId="478"/>
          <ac:picMkLst>
            <pc:docMk/>
            <pc:sldMk cId="3778535488" sldId="272"/>
            <ac:picMk id="14" creationId="{C66AD2E1-2A0E-AC40-E75C-BB7C89452172}"/>
          </ac:picMkLst>
        </pc:picChg>
      </pc:sldChg>
      <pc:sldChg chg="addSp modSp new del mod">
        <pc:chgData name="Luis Mañez" userId="c84d000301b07f23" providerId="LiveId" clId="{4427A99A-2A9D-4B56-BF71-D0DC89CF57C6}" dt="2022-06-29T07:48:19.984" v="1931" actId="47"/>
        <pc:sldMkLst>
          <pc:docMk/>
          <pc:sldMk cId="3937593957" sldId="272"/>
        </pc:sldMkLst>
        <pc:spChg chg="add mod">
          <ac:chgData name="Luis Mañez" userId="c84d000301b07f23" providerId="LiveId" clId="{4427A99A-2A9D-4B56-BF71-D0DC89CF57C6}" dt="2022-06-29T07:47:09.662" v="1930" actId="313"/>
          <ac:spMkLst>
            <pc:docMk/>
            <pc:sldMk cId="3937593957" sldId="272"/>
            <ac:spMk id="2" creationId="{B45286EB-F099-5B8E-0C3D-AD6B66FC650E}"/>
          </ac:spMkLst>
        </pc:spChg>
      </pc:sldChg>
      <pc:sldChg chg="addSp delSp modSp add mod delAnim modNotesTx">
        <pc:chgData name="Luis Mañez" userId="c84d000301b07f23" providerId="LiveId" clId="{4427A99A-2A9D-4B56-BF71-D0DC89CF57C6}" dt="2022-06-30T13:01:33.596" v="4967" actId="20577"/>
        <pc:sldMkLst>
          <pc:docMk/>
          <pc:sldMk cId="134660976" sldId="273"/>
        </pc:sldMkLst>
        <pc:picChg chg="del">
          <ac:chgData name="Luis Mañez" userId="c84d000301b07f23" providerId="LiveId" clId="{4427A99A-2A9D-4B56-BF71-D0DC89CF57C6}" dt="2022-06-30T12:35:32.250" v="3561" actId="478"/>
          <ac:picMkLst>
            <pc:docMk/>
            <pc:sldMk cId="134660976" sldId="273"/>
            <ac:picMk id="3" creationId="{C9090336-B8B0-FCD9-B8C2-0D521AB0A7B0}"/>
          </ac:picMkLst>
        </pc:picChg>
        <pc:picChg chg="add del mod">
          <ac:chgData name="Luis Mañez" userId="c84d000301b07f23" providerId="LiveId" clId="{4427A99A-2A9D-4B56-BF71-D0DC89CF57C6}" dt="2022-06-30T12:39:09.414" v="3567" actId="478"/>
          <ac:picMkLst>
            <pc:docMk/>
            <pc:sldMk cId="134660976" sldId="273"/>
            <ac:picMk id="4" creationId="{19F39173-0174-7687-103A-4416C9F10BFA}"/>
          </ac:picMkLst>
        </pc:picChg>
        <pc:picChg chg="del">
          <ac:chgData name="Luis Mañez" userId="c84d000301b07f23" providerId="LiveId" clId="{4427A99A-2A9D-4B56-BF71-D0DC89CF57C6}" dt="2022-06-30T12:35:31.643" v="3560" actId="478"/>
          <ac:picMkLst>
            <pc:docMk/>
            <pc:sldMk cId="134660976" sldId="273"/>
            <ac:picMk id="6" creationId="{CDFCF994-A95A-115A-2AFF-846783B931E5}"/>
          </ac:picMkLst>
        </pc:picChg>
        <pc:picChg chg="add mod">
          <ac:chgData name="Luis Mañez" userId="c84d000301b07f23" providerId="LiveId" clId="{4427A99A-2A9D-4B56-BF71-D0DC89CF57C6}" dt="2022-06-30T12:39:32.220" v="3571" actId="1076"/>
          <ac:picMkLst>
            <pc:docMk/>
            <pc:sldMk cId="134660976" sldId="273"/>
            <ac:picMk id="7" creationId="{77746AC7-AA45-8E28-4656-FB1AF8B777DC}"/>
          </ac:picMkLst>
        </pc:picChg>
        <pc:picChg chg="del">
          <ac:chgData name="Luis Mañez" userId="c84d000301b07f23" providerId="LiveId" clId="{4427A99A-2A9D-4B56-BF71-D0DC89CF57C6}" dt="2022-06-30T12:35:30.632" v="3559" actId="478"/>
          <ac:picMkLst>
            <pc:docMk/>
            <pc:sldMk cId="134660976" sldId="273"/>
            <ac:picMk id="10" creationId="{4C415A43-95B8-6877-9369-698031DCDEB5}"/>
          </ac:picMkLst>
        </pc:picChg>
      </pc:sldChg>
      <pc:sldChg chg="add del setBg">
        <pc:chgData name="Luis Mañez" userId="c84d000301b07f23" providerId="LiveId" clId="{4427A99A-2A9D-4B56-BF71-D0DC89CF57C6}" dt="2022-06-30T12:35:28.338" v="3557"/>
        <pc:sldMkLst>
          <pc:docMk/>
          <pc:sldMk cId="3684473112" sldId="273"/>
        </pc:sldMkLst>
      </pc:sldChg>
    </pc:docChg>
  </pc:docChgLst>
  <pc:docChgLst>
    <pc:chgData name="Luis Mañez" userId="c84d000301b07f23" providerId="LiveId" clId="{827C09EF-A5A5-4820-8346-DEC51AC69082}"/>
    <pc:docChg chg="undo custSel addSld delSld modSld addMainMaster delMainMaster modMainMaster">
      <pc:chgData name="Luis Mañez" userId="c84d000301b07f23" providerId="LiveId" clId="{827C09EF-A5A5-4820-8346-DEC51AC69082}" dt="2022-10-15T15:49:51.920" v="765" actId="113"/>
      <pc:docMkLst>
        <pc:docMk/>
      </pc:docMkLst>
      <pc:sldChg chg="modSp new mod">
        <pc:chgData name="Luis Mañez" userId="c84d000301b07f23" providerId="LiveId" clId="{827C09EF-A5A5-4820-8346-DEC51AC69082}" dt="2022-10-15T15:49:51.920" v="765" actId="113"/>
        <pc:sldMkLst>
          <pc:docMk/>
          <pc:sldMk cId="560789262" sldId="256"/>
        </pc:sldMkLst>
        <pc:spChg chg="mod">
          <ac:chgData name="Luis Mañez" userId="c84d000301b07f23" providerId="LiveId" clId="{827C09EF-A5A5-4820-8346-DEC51AC69082}" dt="2022-10-15T15:48:42.738" v="764" actId="27107"/>
          <ac:spMkLst>
            <pc:docMk/>
            <pc:sldMk cId="560789262" sldId="256"/>
            <ac:spMk id="2" creationId="{966A1A58-4741-5168-4624-A4431423AA52}"/>
          </ac:spMkLst>
        </pc:spChg>
        <pc:spChg chg="mod">
          <ac:chgData name="Luis Mañez" userId="c84d000301b07f23" providerId="LiveId" clId="{827C09EF-A5A5-4820-8346-DEC51AC69082}" dt="2022-10-15T15:49:51.920" v="765" actId="113"/>
          <ac:spMkLst>
            <pc:docMk/>
            <pc:sldMk cId="560789262" sldId="256"/>
            <ac:spMk id="3" creationId="{207F14DA-9C6D-79AB-898C-426B4B2353D3}"/>
          </ac:spMkLst>
        </pc:spChg>
      </pc:sldChg>
      <pc:sldChg chg="del">
        <pc:chgData name="Luis Mañez" userId="c84d000301b07f23" providerId="LiveId" clId="{827C09EF-A5A5-4820-8346-DEC51AC69082}" dt="2022-10-15T15:46:10.119" v="682" actId="47"/>
        <pc:sldMkLst>
          <pc:docMk/>
          <pc:sldMk cId="1190432210" sldId="256"/>
        </pc:sldMkLst>
      </pc:sldChg>
      <pc:sldChg chg="modSp del mod modClrScheme chgLayout">
        <pc:chgData name="Luis Mañez" userId="c84d000301b07f23" providerId="LiveId" clId="{827C09EF-A5A5-4820-8346-DEC51AC69082}" dt="2022-10-15T15:46:10.119" v="682" actId="47"/>
        <pc:sldMkLst>
          <pc:docMk/>
          <pc:sldMk cId="3176208969" sldId="257"/>
        </pc:sldMkLst>
        <pc:spChg chg="mod ord">
          <ac:chgData name="Luis Mañez" userId="c84d000301b07f23" providerId="LiveId" clId="{827C09EF-A5A5-4820-8346-DEC51AC69082}" dt="2022-10-15T14:43:02.159" v="56" actId="700"/>
          <ac:spMkLst>
            <pc:docMk/>
            <pc:sldMk cId="3176208969" sldId="257"/>
            <ac:spMk id="13" creationId="{8D2BC988-AB38-11A0-10E7-F7F02D56E204}"/>
          </ac:spMkLst>
        </pc:spChg>
        <pc:spChg chg="mod ord">
          <ac:chgData name="Luis Mañez" userId="c84d000301b07f23" providerId="LiveId" clId="{827C09EF-A5A5-4820-8346-DEC51AC69082}" dt="2022-10-15T14:43:02.159" v="56" actId="700"/>
          <ac:spMkLst>
            <pc:docMk/>
            <pc:sldMk cId="3176208969" sldId="257"/>
            <ac:spMk id="14" creationId="{79C4F373-A7DE-C312-2F44-B69DC4D6CCBE}"/>
          </ac:spMkLst>
        </pc:spChg>
      </pc:sldChg>
      <pc:sldChg chg="del">
        <pc:chgData name="Luis Mañez" userId="c84d000301b07f23" providerId="LiveId" clId="{827C09EF-A5A5-4820-8346-DEC51AC69082}" dt="2022-10-15T15:46:10.119" v="682" actId="47"/>
        <pc:sldMkLst>
          <pc:docMk/>
          <pc:sldMk cId="3009377075" sldId="259"/>
        </pc:sldMkLst>
      </pc:sldChg>
      <pc:sldChg chg="del">
        <pc:chgData name="Luis Mañez" userId="c84d000301b07f23" providerId="LiveId" clId="{827C09EF-A5A5-4820-8346-DEC51AC69082}" dt="2022-10-15T15:46:10.119" v="682" actId="47"/>
        <pc:sldMkLst>
          <pc:docMk/>
          <pc:sldMk cId="844556654" sldId="260"/>
        </pc:sldMkLst>
      </pc:sldChg>
      <pc:sldChg chg="del">
        <pc:chgData name="Luis Mañez" userId="c84d000301b07f23" providerId="LiveId" clId="{827C09EF-A5A5-4820-8346-DEC51AC69082}" dt="2022-10-15T15:46:10.119" v="682" actId="47"/>
        <pc:sldMkLst>
          <pc:docMk/>
          <pc:sldMk cId="4155692039" sldId="262"/>
        </pc:sldMkLst>
      </pc:sldChg>
      <pc:sldChg chg="del">
        <pc:chgData name="Luis Mañez" userId="c84d000301b07f23" providerId="LiveId" clId="{827C09EF-A5A5-4820-8346-DEC51AC69082}" dt="2022-10-15T15:46:10.119" v="682" actId="47"/>
        <pc:sldMkLst>
          <pc:docMk/>
          <pc:sldMk cId="1031420424" sldId="263"/>
        </pc:sldMkLst>
      </pc:sldChg>
      <pc:sldChg chg="del">
        <pc:chgData name="Luis Mañez" userId="c84d000301b07f23" providerId="LiveId" clId="{827C09EF-A5A5-4820-8346-DEC51AC69082}" dt="2022-10-15T15:46:10.119" v="682" actId="47"/>
        <pc:sldMkLst>
          <pc:docMk/>
          <pc:sldMk cId="1807390928" sldId="264"/>
        </pc:sldMkLst>
      </pc:sldChg>
      <pc:sldChg chg="del">
        <pc:chgData name="Luis Mañez" userId="c84d000301b07f23" providerId="LiveId" clId="{827C09EF-A5A5-4820-8346-DEC51AC69082}" dt="2022-10-15T15:46:10.119" v="682" actId="47"/>
        <pc:sldMkLst>
          <pc:docMk/>
          <pc:sldMk cId="652171040" sldId="265"/>
        </pc:sldMkLst>
      </pc:sldChg>
      <pc:sldChg chg="del">
        <pc:chgData name="Luis Mañez" userId="c84d000301b07f23" providerId="LiveId" clId="{827C09EF-A5A5-4820-8346-DEC51AC69082}" dt="2022-10-15T15:46:10.119" v="682" actId="47"/>
        <pc:sldMkLst>
          <pc:docMk/>
          <pc:sldMk cId="3824659684" sldId="266"/>
        </pc:sldMkLst>
      </pc:sldChg>
      <pc:sldChg chg="del">
        <pc:chgData name="Luis Mañez" userId="c84d000301b07f23" providerId="LiveId" clId="{827C09EF-A5A5-4820-8346-DEC51AC69082}" dt="2022-10-15T15:46:10.119" v="682" actId="47"/>
        <pc:sldMkLst>
          <pc:docMk/>
          <pc:sldMk cId="1198574024" sldId="267"/>
        </pc:sldMkLst>
      </pc:sldChg>
      <pc:sldChg chg="del">
        <pc:chgData name="Luis Mañez" userId="c84d000301b07f23" providerId="LiveId" clId="{827C09EF-A5A5-4820-8346-DEC51AC69082}" dt="2022-10-15T15:46:10.119" v="682" actId="47"/>
        <pc:sldMkLst>
          <pc:docMk/>
          <pc:sldMk cId="3617210180" sldId="269"/>
        </pc:sldMkLst>
      </pc:sldChg>
      <pc:sldChg chg="del">
        <pc:chgData name="Luis Mañez" userId="c84d000301b07f23" providerId="LiveId" clId="{827C09EF-A5A5-4820-8346-DEC51AC69082}" dt="2022-10-15T15:46:10.119" v="682" actId="47"/>
        <pc:sldMkLst>
          <pc:docMk/>
          <pc:sldMk cId="3765017467" sldId="270"/>
        </pc:sldMkLst>
      </pc:sldChg>
      <pc:sldChg chg="del">
        <pc:chgData name="Luis Mañez" userId="c84d000301b07f23" providerId="LiveId" clId="{827C09EF-A5A5-4820-8346-DEC51AC69082}" dt="2022-10-15T15:46:10.119" v="682" actId="47"/>
        <pc:sldMkLst>
          <pc:docMk/>
          <pc:sldMk cId="1494613233" sldId="271"/>
        </pc:sldMkLst>
      </pc:sldChg>
      <pc:sldChg chg="del">
        <pc:chgData name="Luis Mañez" userId="c84d000301b07f23" providerId="LiveId" clId="{827C09EF-A5A5-4820-8346-DEC51AC69082}" dt="2022-10-15T15:46:10.119" v="682" actId="47"/>
        <pc:sldMkLst>
          <pc:docMk/>
          <pc:sldMk cId="3778535488" sldId="272"/>
        </pc:sldMkLst>
      </pc:sldChg>
      <pc:sldChg chg="del">
        <pc:chgData name="Luis Mañez" userId="c84d000301b07f23" providerId="LiveId" clId="{827C09EF-A5A5-4820-8346-DEC51AC69082}" dt="2022-10-15T15:46:10.119" v="682" actId="47"/>
        <pc:sldMkLst>
          <pc:docMk/>
          <pc:sldMk cId="134660976" sldId="273"/>
        </pc:sldMkLst>
      </pc:sldChg>
      <pc:sldChg chg="new del">
        <pc:chgData name="Luis Mañez" userId="c84d000301b07f23" providerId="LiveId" clId="{827C09EF-A5A5-4820-8346-DEC51AC69082}" dt="2022-10-15T15:35:35.899" v="631" actId="47"/>
        <pc:sldMkLst>
          <pc:docMk/>
          <pc:sldMk cId="933526175" sldId="274"/>
        </pc:sldMkLst>
      </pc:sldChg>
      <pc:sldChg chg="new del">
        <pc:chgData name="Luis Mañez" userId="c84d000301b07f23" providerId="LiveId" clId="{827C09EF-A5A5-4820-8346-DEC51AC69082}" dt="2022-10-15T15:35:24.310" v="629" actId="47"/>
        <pc:sldMkLst>
          <pc:docMk/>
          <pc:sldMk cId="995019815" sldId="274"/>
        </pc:sldMkLst>
      </pc:sldChg>
      <pc:sldChg chg="new del">
        <pc:chgData name="Luis Mañez" userId="c84d000301b07f23" providerId="LiveId" clId="{827C09EF-A5A5-4820-8346-DEC51AC69082}" dt="2022-10-15T15:18:42.274" v="435" actId="47"/>
        <pc:sldMkLst>
          <pc:docMk/>
          <pc:sldMk cId="2484552654" sldId="274"/>
        </pc:sldMkLst>
      </pc:sldChg>
      <pc:sldChg chg="modSp new del mod">
        <pc:chgData name="Luis Mañez" userId="c84d000301b07f23" providerId="LiveId" clId="{827C09EF-A5A5-4820-8346-DEC51AC69082}" dt="2022-10-15T15:35:56.584" v="637" actId="47"/>
        <pc:sldMkLst>
          <pc:docMk/>
          <pc:sldMk cId="2645918397" sldId="274"/>
        </pc:sldMkLst>
        <pc:spChg chg="mod">
          <ac:chgData name="Luis Mañez" userId="c84d000301b07f23" providerId="LiveId" clId="{827C09EF-A5A5-4820-8346-DEC51AC69082}" dt="2022-10-15T15:35:45.029" v="636" actId="20577"/>
          <ac:spMkLst>
            <pc:docMk/>
            <pc:sldMk cId="2645918397" sldId="274"/>
            <ac:spMk id="2" creationId="{A4DE8B07-291A-7552-754D-B6B99DE5E9A8}"/>
          </ac:spMkLst>
        </pc:spChg>
      </pc:sldChg>
      <pc:sldChg chg="modSp new del">
        <pc:chgData name="Luis Mañez" userId="c84d000301b07f23" providerId="LiveId" clId="{827C09EF-A5A5-4820-8346-DEC51AC69082}" dt="2022-10-15T15:18:19.371" v="433" actId="47"/>
        <pc:sldMkLst>
          <pc:docMk/>
          <pc:sldMk cId="3888070690" sldId="274"/>
        </pc:sldMkLst>
        <pc:spChg chg="mod">
          <ac:chgData name="Luis Mañez" userId="c84d000301b07f23" providerId="LiveId" clId="{827C09EF-A5A5-4820-8346-DEC51AC69082}" dt="2022-10-15T15:10:55.144" v="427"/>
          <ac:spMkLst>
            <pc:docMk/>
            <pc:sldMk cId="3888070690" sldId="274"/>
            <ac:spMk id="2" creationId="{E32BA48D-6160-9668-975A-1F797C2A4F2C}"/>
          </ac:spMkLst>
        </pc:spChg>
      </pc:sldChg>
      <pc:sldChg chg="new del">
        <pc:chgData name="Luis Mañez" userId="c84d000301b07f23" providerId="LiveId" clId="{827C09EF-A5A5-4820-8346-DEC51AC69082}" dt="2022-10-15T15:01:56.575" v="311" actId="47"/>
        <pc:sldMkLst>
          <pc:docMk/>
          <pc:sldMk cId="3902859338" sldId="274"/>
        </pc:sldMkLst>
      </pc:sldChg>
      <pc:sldChg chg="modSp new del mod">
        <pc:chgData name="Luis Mañez" userId="c84d000301b07f23" providerId="LiveId" clId="{827C09EF-A5A5-4820-8346-DEC51AC69082}" dt="2022-10-15T15:21:12.718" v="464" actId="47"/>
        <pc:sldMkLst>
          <pc:docMk/>
          <pc:sldMk cId="4039412403" sldId="274"/>
        </pc:sldMkLst>
        <pc:spChg chg="mod">
          <ac:chgData name="Luis Mañez" userId="c84d000301b07f23" providerId="LiveId" clId="{827C09EF-A5A5-4820-8346-DEC51AC69082}" dt="2022-10-15T15:20:10.977" v="456" actId="20577"/>
          <ac:spMkLst>
            <pc:docMk/>
            <pc:sldMk cId="4039412403" sldId="274"/>
            <ac:spMk id="2" creationId="{786C7B2B-6315-18F4-6C8B-1EAFCE351900}"/>
          </ac:spMkLst>
        </pc:spChg>
        <pc:spChg chg="mod">
          <ac:chgData name="Luis Mañez" userId="c84d000301b07f23" providerId="LiveId" clId="{827C09EF-A5A5-4820-8346-DEC51AC69082}" dt="2022-10-15T15:20:04.102" v="444" actId="20577"/>
          <ac:spMkLst>
            <pc:docMk/>
            <pc:sldMk cId="4039412403" sldId="274"/>
            <ac:spMk id="3" creationId="{93824081-1C1E-B0A2-55D5-D4216A5E7B38}"/>
          </ac:spMkLst>
        </pc:spChg>
      </pc:sldChg>
      <pc:sldChg chg="new del">
        <pc:chgData name="Luis Mañez" userId="c84d000301b07f23" providerId="LiveId" clId="{827C09EF-A5A5-4820-8346-DEC51AC69082}" dt="2022-10-15T15:01:40.085" v="309" actId="47"/>
        <pc:sldMkLst>
          <pc:docMk/>
          <pc:sldMk cId="4177530383" sldId="274"/>
        </pc:sldMkLst>
      </pc:sldChg>
      <pc:sldMasterChg chg="modSp mod setBg addSldLayout delSldLayout modSldLayout sldLayoutOrd">
        <pc:chgData name="Luis Mañez" userId="c84d000301b07f23" providerId="LiveId" clId="{827C09EF-A5A5-4820-8346-DEC51AC69082}" dt="2022-10-15T15:43:32.162" v="681" actId="6014"/>
        <pc:sldMasterMkLst>
          <pc:docMk/>
          <pc:sldMasterMk cId="1960981508" sldId="2147483648"/>
        </pc:sldMasterMkLst>
        <pc:spChg chg="mod">
          <ac:chgData name="Luis Mañez" userId="c84d000301b07f23" providerId="LiveId" clId="{827C09EF-A5A5-4820-8346-DEC51AC69082}" dt="2022-10-15T14:27:54.835" v="1" actId="16037"/>
          <ac:spMkLst>
            <pc:docMk/>
            <pc:sldMasterMk cId="1960981508" sldId="2147483648"/>
            <ac:spMk id="2" creationId="{9F03F249-EC4F-E4A5-EDED-C7AAB2BE4D58}"/>
          </ac:spMkLst>
        </pc:spChg>
        <pc:spChg chg="mod">
          <ac:chgData name="Luis Mañez" userId="c84d000301b07f23" providerId="LiveId" clId="{827C09EF-A5A5-4820-8346-DEC51AC69082}" dt="2022-10-15T14:29:33.226" v="3" actId="1076"/>
          <ac:spMkLst>
            <pc:docMk/>
            <pc:sldMasterMk cId="1960981508" sldId="2147483648"/>
            <ac:spMk id="4" creationId="{181FA51B-B796-3C8E-34C2-8E0B236C7401}"/>
          </ac:spMkLst>
        </pc:spChg>
        <pc:sldLayoutChg chg="addSp delSp modSp mod">
          <pc:chgData name="Luis Mañez" userId="c84d000301b07f23" providerId="LiveId" clId="{827C09EF-A5A5-4820-8346-DEC51AC69082}" dt="2022-10-15T15:24:09.054" v="480" actId="14100"/>
          <pc:sldLayoutMkLst>
            <pc:docMk/>
            <pc:sldMasterMk cId="1960981508" sldId="2147483648"/>
            <pc:sldLayoutMk cId="3644253896" sldId="2147483649"/>
          </pc:sldLayoutMkLst>
          <pc:spChg chg="del">
            <ac:chgData name="Luis Mañez" userId="c84d000301b07f23" providerId="LiveId" clId="{827C09EF-A5A5-4820-8346-DEC51AC69082}" dt="2022-10-15T14:29:56.954" v="5"/>
            <ac:spMkLst>
              <pc:docMk/>
              <pc:sldMasterMk cId="1960981508" sldId="2147483648"/>
              <pc:sldLayoutMk cId="3644253896" sldId="2147483649"/>
              <ac:spMk id="2" creationId="{25150062-E04D-3ABE-0A44-7EA33EC42B18}"/>
            </ac:spMkLst>
          </pc:spChg>
          <pc:spChg chg="mod">
            <ac:chgData name="Luis Mañez" userId="c84d000301b07f23" providerId="LiveId" clId="{827C09EF-A5A5-4820-8346-DEC51AC69082}" dt="2022-10-15T15:24:09.054" v="480" actId="14100"/>
            <ac:spMkLst>
              <pc:docMk/>
              <pc:sldMasterMk cId="1960981508" sldId="2147483648"/>
              <pc:sldLayoutMk cId="3644253896" sldId="2147483649"/>
              <ac:spMk id="3" creationId="{EA744FE7-650B-CAC9-FA1B-FDB53E30856B}"/>
            </ac:spMkLst>
          </pc:spChg>
          <pc:spChg chg="del">
            <ac:chgData name="Luis Mañez" userId="c84d000301b07f23" providerId="LiveId" clId="{827C09EF-A5A5-4820-8346-DEC51AC69082}" dt="2022-10-15T14:29:52.757" v="4"/>
            <ac:spMkLst>
              <pc:docMk/>
              <pc:sldMasterMk cId="1960981508" sldId="2147483648"/>
              <pc:sldLayoutMk cId="3644253896" sldId="2147483649"/>
              <ac:spMk id="4" creationId="{1AFE8973-C85F-E7E7-C216-602D0F7CCE14}"/>
            </ac:spMkLst>
          </pc:spChg>
          <pc:spChg chg="del">
            <ac:chgData name="Luis Mañez" userId="c84d000301b07f23" providerId="LiveId" clId="{827C09EF-A5A5-4820-8346-DEC51AC69082}" dt="2022-10-15T14:29:52.757" v="4"/>
            <ac:spMkLst>
              <pc:docMk/>
              <pc:sldMasterMk cId="1960981508" sldId="2147483648"/>
              <pc:sldLayoutMk cId="3644253896" sldId="2147483649"/>
              <ac:spMk id="5" creationId="{05AFDA79-5748-2177-9C6A-63E3B219AAE1}"/>
            </ac:spMkLst>
          </pc:spChg>
          <pc:spChg chg="del">
            <ac:chgData name="Luis Mañez" userId="c84d000301b07f23" providerId="LiveId" clId="{827C09EF-A5A5-4820-8346-DEC51AC69082}" dt="2022-10-15T14:29:52.757" v="4"/>
            <ac:spMkLst>
              <pc:docMk/>
              <pc:sldMasterMk cId="1960981508" sldId="2147483648"/>
              <pc:sldLayoutMk cId="3644253896" sldId="2147483649"/>
              <ac:spMk id="6" creationId="{636CAC01-2904-6FCA-1E98-447D6B166442}"/>
            </ac:spMkLst>
          </pc:spChg>
          <pc:spChg chg="add mod">
            <ac:chgData name="Luis Mañez" userId="c84d000301b07f23" providerId="LiveId" clId="{827C09EF-A5A5-4820-8346-DEC51AC69082}" dt="2022-10-15T15:24:02.944" v="479" actId="14100"/>
            <ac:spMkLst>
              <pc:docMk/>
              <pc:sldMasterMk cId="1960981508" sldId="2147483648"/>
              <pc:sldLayoutMk cId="3644253896" sldId="2147483649"/>
              <ac:spMk id="7" creationId="{C77CDE79-6FB6-BB44-4089-78A060956032}"/>
            </ac:spMkLst>
          </pc:spChg>
          <pc:spChg chg="add del mod">
            <ac:chgData name="Luis Mañez" userId="c84d000301b07f23" providerId="LiveId" clId="{827C09EF-A5A5-4820-8346-DEC51AC69082}" dt="2022-10-15T14:59:01.314" v="304" actId="478"/>
            <ac:spMkLst>
              <pc:docMk/>
              <pc:sldMasterMk cId="1960981508" sldId="2147483648"/>
              <pc:sldLayoutMk cId="3644253896" sldId="2147483649"/>
              <ac:spMk id="11" creationId="{08279EB4-9ECF-68CC-4444-B9136FF45719}"/>
            </ac:spMkLst>
          </pc:spChg>
          <pc:spChg chg="add mod">
            <ac:chgData name="Luis Mañez" userId="c84d000301b07f23" providerId="LiveId" clId="{827C09EF-A5A5-4820-8346-DEC51AC69082}" dt="2022-10-15T14:45:08.149" v="89" actId="1037"/>
            <ac:spMkLst>
              <pc:docMk/>
              <pc:sldMasterMk cId="1960981508" sldId="2147483648"/>
              <pc:sldLayoutMk cId="3644253896" sldId="2147483649"/>
              <ac:spMk id="12" creationId="{061C4FEA-9F76-E912-B46B-521909F5620E}"/>
            </ac:spMkLst>
          </pc:spChg>
          <pc:picChg chg="add mod ord modCrop">
            <ac:chgData name="Luis Mañez" userId="c84d000301b07f23" providerId="LiveId" clId="{827C09EF-A5A5-4820-8346-DEC51AC69082}" dt="2022-10-15T14:35:01.916" v="17" actId="732"/>
            <ac:picMkLst>
              <pc:docMk/>
              <pc:sldMasterMk cId="1960981508" sldId="2147483648"/>
              <pc:sldLayoutMk cId="3644253896" sldId="2147483649"/>
              <ac:picMk id="8" creationId="{C2E70321-02FC-D71A-3C57-00399340AD36}"/>
            </ac:picMkLst>
          </pc:picChg>
          <pc:picChg chg="add del mod">
            <ac:chgData name="Luis Mañez" userId="c84d000301b07f23" providerId="LiveId" clId="{827C09EF-A5A5-4820-8346-DEC51AC69082}" dt="2022-10-15T14:38:04.242" v="42"/>
            <ac:picMkLst>
              <pc:docMk/>
              <pc:sldMasterMk cId="1960981508" sldId="2147483648"/>
              <pc:sldLayoutMk cId="3644253896" sldId="2147483649"/>
              <ac:picMk id="9" creationId="{EFF08FAD-0AF8-5B31-E432-865F24166667}"/>
            </ac:picMkLst>
          </pc:picChg>
          <pc:picChg chg="add mod">
            <ac:chgData name="Luis Mañez" userId="c84d000301b07f23" providerId="LiveId" clId="{827C09EF-A5A5-4820-8346-DEC51AC69082}" dt="2022-10-15T14:38:26.034" v="43"/>
            <ac:picMkLst>
              <pc:docMk/>
              <pc:sldMasterMk cId="1960981508" sldId="2147483648"/>
              <pc:sldLayoutMk cId="3644253896" sldId="2147483649"/>
              <ac:picMk id="10" creationId="{BFE53866-AF4D-479A-29B6-D6B1047EC8DA}"/>
            </ac:picMkLst>
          </pc:picChg>
        </pc:sldLayoutChg>
        <pc:sldLayoutChg chg="delSp">
          <pc:chgData name="Luis Mañez" userId="c84d000301b07f23" providerId="LiveId" clId="{827C09EF-A5A5-4820-8346-DEC51AC69082}" dt="2022-10-15T14:40:26.589" v="45"/>
          <pc:sldLayoutMkLst>
            <pc:docMk/>
            <pc:sldMasterMk cId="1960981508" sldId="2147483648"/>
            <pc:sldLayoutMk cId="1431010943" sldId="2147483650"/>
          </pc:sldLayoutMkLst>
          <pc:spChg chg="del">
            <ac:chgData name="Luis Mañez" userId="c84d000301b07f23" providerId="LiveId" clId="{827C09EF-A5A5-4820-8346-DEC51AC69082}" dt="2022-10-15T14:40:26.589" v="45"/>
            <ac:spMkLst>
              <pc:docMk/>
              <pc:sldMasterMk cId="1960981508" sldId="2147483648"/>
              <pc:sldLayoutMk cId="1431010943" sldId="2147483650"/>
              <ac:spMk id="4" creationId="{5F7B0912-1EE5-6440-B9BF-E8E521940C6A}"/>
            </ac:spMkLst>
          </pc:spChg>
          <pc:spChg chg="del">
            <ac:chgData name="Luis Mañez" userId="c84d000301b07f23" providerId="LiveId" clId="{827C09EF-A5A5-4820-8346-DEC51AC69082}" dt="2022-10-15T14:40:26.589" v="45"/>
            <ac:spMkLst>
              <pc:docMk/>
              <pc:sldMasterMk cId="1960981508" sldId="2147483648"/>
              <pc:sldLayoutMk cId="1431010943" sldId="2147483650"/>
              <ac:spMk id="5" creationId="{43C51EDB-BC54-DF35-3D3A-CC1D60D0272E}"/>
            </ac:spMkLst>
          </pc:spChg>
          <pc:spChg chg="del">
            <ac:chgData name="Luis Mañez" userId="c84d000301b07f23" providerId="LiveId" clId="{827C09EF-A5A5-4820-8346-DEC51AC69082}" dt="2022-10-15T14:40:26.589" v="45"/>
            <ac:spMkLst>
              <pc:docMk/>
              <pc:sldMasterMk cId="1960981508" sldId="2147483648"/>
              <pc:sldLayoutMk cId="1431010943" sldId="2147483650"/>
              <ac:spMk id="6" creationId="{117422E7-B225-532E-27D8-E78DB9818ED9}"/>
            </ac:spMkLst>
          </pc:spChg>
        </pc:sldLayoutChg>
        <pc:sldLayoutChg chg="delSp mod">
          <pc:chgData name="Luis Mañez" userId="c84d000301b07f23" providerId="LiveId" clId="{827C09EF-A5A5-4820-8346-DEC51AC69082}" dt="2022-10-15T15:25:55.400" v="488" actId="478"/>
          <pc:sldLayoutMkLst>
            <pc:docMk/>
            <pc:sldMasterMk cId="1960981508" sldId="2147483648"/>
            <pc:sldLayoutMk cId="3296367518" sldId="2147483651"/>
          </pc:sldLayoutMkLst>
          <pc:spChg chg="del">
            <ac:chgData name="Luis Mañez" userId="c84d000301b07f23" providerId="LiveId" clId="{827C09EF-A5A5-4820-8346-DEC51AC69082}" dt="2022-10-15T15:25:55.400" v="488" actId="478"/>
            <ac:spMkLst>
              <pc:docMk/>
              <pc:sldMasterMk cId="1960981508" sldId="2147483648"/>
              <pc:sldLayoutMk cId="3296367518" sldId="2147483651"/>
              <ac:spMk id="4" creationId="{CE74424D-514C-3F7C-1382-60CB675B61E6}"/>
            </ac:spMkLst>
          </pc:spChg>
          <pc:spChg chg="del">
            <ac:chgData name="Luis Mañez" userId="c84d000301b07f23" providerId="LiveId" clId="{827C09EF-A5A5-4820-8346-DEC51AC69082}" dt="2022-10-15T15:25:52.484" v="486" actId="478"/>
            <ac:spMkLst>
              <pc:docMk/>
              <pc:sldMasterMk cId="1960981508" sldId="2147483648"/>
              <pc:sldLayoutMk cId="3296367518" sldId="2147483651"/>
              <ac:spMk id="5" creationId="{43F3457C-48F1-06BA-2F13-6277C0678E53}"/>
            </ac:spMkLst>
          </pc:spChg>
          <pc:spChg chg="del">
            <ac:chgData name="Luis Mañez" userId="c84d000301b07f23" providerId="LiveId" clId="{827C09EF-A5A5-4820-8346-DEC51AC69082}" dt="2022-10-15T15:25:53.471" v="487" actId="478"/>
            <ac:spMkLst>
              <pc:docMk/>
              <pc:sldMasterMk cId="1960981508" sldId="2147483648"/>
              <pc:sldLayoutMk cId="3296367518" sldId="2147483651"/>
              <ac:spMk id="6" creationId="{C60732F5-1A0C-282C-E44D-19CAFBA65F52}"/>
            </ac:spMkLst>
          </pc:spChg>
        </pc:sldLayoutChg>
        <pc:sldLayoutChg chg="del">
          <pc:chgData name="Luis Mañez" userId="c84d000301b07f23" providerId="LiveId" clId="{827C09EF-A5A5-4820-8346-DEC51AC69082}" dt="2022-10-15T15:39:45.174" v="646" actId="2696"/>
          <pc:sldLayoutMkLst>
            <pc:docMk/>
            <pc:sldMasterMk cId="1960981508" sldId="2147483648"/>
            <pc:sldLayoutMk cId="464362998" sldId="2147483652"/>
          </pc:sldLayoutMkLst>
        </pc:sldLayoutChg>
        <pc:sldLayoutChg chg="del">
          <pc:chgData name="Luis Mañez" userId="c84d000301b07f23" providerId="LiveId" clId="{827C09EF-A5A5-4820-8346-DEC51AC69082}" dt="2022-10-15T15:25:41.386" v="485" actId="2696"/>
          <pc:sldLayoutMkLst>
            <pc:docMk/>
            <pc:sldMasterMk cId="1960981508" sldId="2147483648"/>
            <pc:sldLayoutMk cId="3609377004" sldId="2147483653"/>
          </pc:sldLayoutMkLst>
        </pc:sldLayoutChg>
        <pc:sldLayoutChg chg="delSp mod">
          <pc:chgData name="Luis Mañez" userId="c84d000301b07f23" providerId="LiveId" clId="{827C09EF-A5A5-4820-8346-DEC51AC69082}" dt="2022-10-15T15:26:13.397" v="489" actId="478"/>
          <pc:sldLayoutMkLst>
            <pc:docMk/>
            <pc:sldMasterMk cId="1960981508" sldId="2147483648"/>
            <pc:sldLayoutMk cId="299717957" sldId="2147483654"/>
          </pc:sldLayoutMkLst>
          <pc:spChg chg="del">
            <ac:chgData name="Luis Mañez" userId="c84d000301b07f23" providerId="LiveId" clId="{827C09EF-A5A5-4820-8346-DEC51AC69082}" dt="2022-10-15T15:26:13.397" v="489" actId="478"/>
            <ac:spMkLst>
              <pc:docMk/>
              <pc:sldMasterMk cId="1960981508" sldId="2147483648"/>
              <pc:sldLayoutMk cId="299717957" sldId="2147483654"/>
              <ac:spMk id="3" creationId="{6C164EA9-7F4B-6C76-916D-9C5FC4955360}"/>
            </ac:spMkLst>
          </pc:spChg>
          <pc:spChg chg="del">
            <ac:chgData name="Luis Mañez" userId="c84d000301b07f23" providerId="LiveId" clId="{827C09EF-A5A5-4820-8346-DEC51AC69082}" dt="2022-10-15T15:26:13.397" v="489" actId="478"/>
            <ac:spMkLst>
              <pc:docMk/>
              <pc:sldMasterMk cId="1960981508" sldId="2147483648"/>
              <pc:sldLayoutMk cId="299717957" sldId="2147483654"/>
              <ac:spMk id="4" creationId="{6D4EC661-8324-F3BA-8741-C7826001C18C}"/>
            </ac:spMkLst>
          </pc:spChg>
          <pc:spChg chg="del">
            <ac:chgData name="Luis Mañez" userId="c84d000301b07f23" providerId="LiveId" clId="{827C09EF-A5A5-4820-8346-DEC51AC69082}" dt="2022-10-15T15:26:13.397" v="489" actId="478"/>
            <ac:spMkLst>
              <pc:docMk/>
              <pc:sldMasterMk cId="1960981508" sldId="2147483648"/>
              <pc:sldLayoutMk cId="299717957" sldId="2147483654"/>
              <ac:spMk id="5" creationId="{3445C7B6-2491-F5AE-7489-6139038DD9CB}"/>
            </ac:spMkLst>
          </pc:spChg>
        </pc:sldLayoutChg>
        <pc:sldLayoutChg chg="del">
          <pc:chgData name="Luis Mañez" userId="c84d000301b07f23" providerId="LiveId" clId="{827C09EF-A5A5-4820-8346-DEC51AC69082}" dt="2022-10-15T15:25:37.694" v="484" actId="2696"/>
          <pc:sldLayoutMkLst>
            <pc:docMk/>
            <pc:sldMasterMk cId="1960981508" sldId="2147483648"/>
            <pc:sldLayoutMk cId="1517138842" sldId="2147483655"/>
          </pc:sldLayoutMkLst>
        </pc:sldLayoutChg>
        <pc:sldLayoutChg chg="del">
          <pc:chgData name="Luis Mañez" userId="c84d000301b07f23" providerId="LiveId" clId="{827C09EF-A5A5-4820-8346-DEC51AC69082}" dt="2022-10-15T15:25:35.081" v="483" actId="2696"/>
          <pc:sldLayoutMkLst>
            <pc:docMk/>
            <pc:sldMasterMk cId="1960981508" sldId="2147483648"/>
            <pc:sldLayoutMk cId="4048556163" sldId="2147483656"/>
          </pc:sldLayoutMkLst>
        </pc:sldLayoutChg>
        <pc:sldLayoutChg chg="del">
          <pc:chgData name="Luis Mañez" userId="c84d000301b07f23" providerId="LiveId" clId="{827C09EF-A5A5-4820-8346-DEC51AC69082}" dt="2022-10-15T15:25:26.159" v="481" actId="2696"/>
          <pc:sldLayoutMkLst>
            <pc:docMk/>
            <pc:sldMasterMk cId="1960981508" sldId="2147483648"/>
            <pc:sldLayoutMk cId="3055317398" sldId="2147483658"/>
          </pc:sldLayoutMkLst>
        </pc:sldLayoutChg>
        <pc:sldLayoutChg chg="del">
          <pc:chgData name="Luis Mañez" userId="c84d000301b07f23" providerId="LiveId" clId="{827C09EF-A5A5-4820-8346-DEC51AC69082}" dt="2022-10-15T15:25:27.731" v="482" actId="2696"/>
          <pc:sldLayoutMkLst>
            <pc:docMk/>
            <pc:sldMasterMk cId="1960981508" sldId="2147483648"/>
            <pc:sldLayoutMk cId="788272915" sldId="2147483659"/>
          </pc:sldLayoutMkLst>
        </pc:sldLayoutChg>
        <pc:sldLayoutChg chg="new del mod">
          <pc:chgData name="Luis Mañez" userId="c84d000301b07f23" providerId="LiveId" clId="{827C09EF-A5A5-4820-8346-DEC51AC69082}" dt="2022-10-15T14:41:56.989" v="47" actId="2696"/>
          <pc:sldLayoutMkLst>
            <pc:docMk/>
            <pc:sldMasterMk cId="1960981508" sldId="2147483648"/>
            <pc:sldLayoutMk cId="464863515" sldId="2147483660"/>
          </pc:sldLayoutMkLst>
        </pc:sldLayoutChg>
        <pc:sldLayoutChg chg="addSp delSp modSp new mod">
          <pc:chgData name="Luis Mañez" userId="c84d000301b07f23" providerId="LiveId" clId="{827C09EF-A5A5-4820-8346-DEC51AC69082}" dt="2022-10-15T15:39:12.493" v="644"/>
          <pc:sldLayoutMkLst>
            <pc:docMk/>
            <pc:sldMasterMk cId="1960981508" sldId="2147483648"/>
            <pc:sldLayoutMk cId="2575744456" sldId="2147483660"/>
          </pc:sldLayoutMkLst>
          <pc:spChg chg="del">
            <ac:chgData name="Luis Mañez" userId="c84d000301b07f23" providerId="LiveId" clId="{827C09EF-A5A5-4820-8346-DEC51AC69082}" dt="2022-10-15T14:42:42.216" v="52" actId="478"/>
            <ac:spMkLst>
              <pc:docMk/>
              <pc:sldMasterMk cId="1960981508" sldId="2147483648"/>
              <pc:sldLayoutMk cId="2575744456" sldId="2147483660"/>
              <ac:spMk id="2" creationId="{07DE8AF7-089F-50B5-56CF-E5ED96A9E838}"/>
            </ac:spMkLst>
          </pc:spChg>
          <pc:spChg chg="del">
            <ac:chgData name="Luis Mañez" userId="c84d000301b07f23" providerId="LiveId" clId="{827C09EF-A5A5-4820-8346-DEC51AC69082}" dt="2022-10-15T14:42:50.504" v="55" actId="478"/>
            <ac:spMkLst>
              <pc:docMk/>
              <pc:sldMasterMk cId="1960981508" sldId="2147483648"/>
              <pc:sldLayoutMk cId="2575744456" sldId="2147483660"/>
              <ac:spMk id="3" creationId="{EA14A318-77C5-8AB5-0FDC-C663264EF316}"/>
            </ac:spMkLst>
          </pc:spChg>
          <pc:spChg chg="add del mod">
            <ac:chgData name="Luis Mañez" userId="c84d000301b07f23" providerId="LiveId" clId="{827C09EF-A5A5-4820-8346-DEC51AC69082}" dt="2022-10-15T14:42:47.858" v="54"/>
            <ac:spMkLst>
              <pc:docMk/>
              <pc:sldMasterMk cId="1960981508" sldId="2147483648"/>
              <pc:sldLayoutMk cId="2575744456" sldId="2147483660"/>
              <ac:spMk id="4" creationId="{701AEC8C-B989-10E8-1C90-1A82EEDEE8E5}"/>
            </ac:spMkLst>
          </pc:spChg>
          <pc:spChg chg="add mod">
            <ac:chgData name="Luis Mañez" userId="c84d000301b07f23" providerId="LiveId" clId="{827C09EF-A5A5-4820-8346-DEC51AC69082}" dt="2022-10-15T15:39:12.493" v="644"/>
            <ac:spMkLst>
              <pc:docMk/>
              <pc:sldMasterMk cId="1960981508" sldId="2147483648"/>
              <pc:sldLayoutMk cId="2575744456" sldId="2147483660"/>
              <ac:spMk id="6" creationId="{211A3DA5-F3DD-A19B-EC02-221F3D8F4579}"/>
            </ac:spMkLst>
          </pc:spChg>
          <pc:picChg chg="add mod">
            <ac:chgData name="Luis Mañez" userId="c84d000301b07f23" providerId="LiveId" clId="{827C09EF-A5A5-4820-8346-DEC51AC69082}" dt="2022-10-15T15:39:12.493" v="644"/>
            <ac:picMkLst>
              <pc:docMk/>
              <pc:sldMasterMk cId="1960981508" sldId="2147483648"/>
              <pc:sldLayoutMk cId="2575744456" sldId="2147483660"/>
              <ac:picMk id="5" creationId="{D9A8DD08-B7A3-416D-BB47-D56A1A1E5D1E}"/>
            </ac:picMkLst>
          </pc:picChg>
        </pc:sldLayoutChg>
        <pc:sldLayoutChg chg="delSp new mod setBg">
          <pc:chgData name="Luis Mañez" userId="c84d000301b07f23" providerId="LiveId" clId="{827C09EF-A5A5-4820-8346-DEC51AC69082}" dt="2022-10-15T14:50:09.370" v="96" actId="6014"/>
          <pc:sldLayoutMkLst>
            <pc:docMk/>
            <pc:sldMasterMk cId="1960981508" sldId="2147483648"/>
            <pc:sldLayoutMk cId="1587848626" sldId="2147483661"/>
          </pc:sldLayoutMkLst>
          <pc:spChg chg="del">
            <ac:chgData name="Luis Mañez" userId="c84d000301b07f23" providerId="LiveId" clId="{827C09EF-A5A5-4820-8346-DEC51AC69082}" dt="2022-10-15T14:49:39.254" v="91"/>
            <ac:spMkLst>
              <pc:docMk/>
              <pc:sldMasterMk cId="1960981508" sldId="2147483648"/>
              <pc:sldLayoutMk cId="1587848626" sldId="2147483661"/>
              <ac:spMk id="2" creationId="{47EF4197-6581-E92E-270C-878E0D035CDC}"/>
            </ac:spMkLst>
          </pc:spChg>
          <pc:spChg chg="del">
            <ac:chgData name="Luis Mañez" userId="c84d000301b07f23" providerId="LiveId" clId="{827C09EF-A5A5-4820-8346-DEC51AC69082}" dt="2022-10-15T14:49:43.099" v="92" actId="478"/>
            <ac:spMkLst>
              <pc:docMk/>
              <pc:sldMasterMk cId="1960981508" sldId="2147483648"/>
              <pc:sldLayoutMk cId="1587848626" sldId="2147483661"/>
              <ac:spMk id="3" creationId="{FC6EAB55-09E9-2C59-B75C-3380EEEF0CAD}"/>
            </ac:spMkLst>
          </pc:spChg>
        </pc:sldLayoutChg>
        <pc:sldLayoutChg chg="addSp delSp modSp new mod">
          <pc:chgData name="Luis Mañez" userId="c84d000301b07f23" providerId="LiveId" clId="{827C09EF-A5A5-4820-8346-DEC51AC69082}" dt="2022-10-15T15:21:44.822" v="478" actId="20577"/>
          <pc:sldLayoutMkLst>
            <pc:docMk/>
            <pc:sldMasterMk cId="1960981508" sldId="2147483648"/>
            <pc:sldLayoutMk cId="1307138425" sldId="2147483662"/>
          </pc:sldLayoutMkLst>
          <pc:spChg chg="del">
            <ac:chgData name="Luis Mañez" userId="c84d000301b07f23" providerId="LiveId" clId="{827C09EF-A5A5-4820-8346-DEC51AC69082}" dt="2022-10-15T14:51:35.682" v="149" actId="478"/>
            <ac:spMkLst>
              <pc:docMk/>
              <pc:sldMasterMk cId="1960981508" sldId="2147483648"/>
              <pc:sldLayoutMk cId="1307138425" sldId="2147483662"/>
              <ac:spMk id="2" creationId="{AC9CC6F0-CA2B-9C38-C86F-7D084E10AE41}"/>
            </ac:spMkLst>
          </pc:spChg>
          <pc:spChg chg="del">
            <ac:chgData name="Luis Mañez" userId="c84d000301b07f23" providerId="LiveId" clId="{827C09EF-A5A5-4820-8346-DEC51AC69082}" dt="2022-10-15T14:50:33.642" v="98" actId="478"/>
            <ac:spMkLst>
              <pc:docMk/>
              <pc:sldMasterMk cId="1960981508" sldId="2147483648"/>
              <pc:sldLayoutMk cId="1307138425" sldId="2147483662"/>
              <ac:spMk id="3" creationId="{E312DD7E-7BBF-2768-5895-D8470140673A}"/>
            </ac:spMkLst>
          </pc:spChg>
          <pc:spChg chg="add mod">
            <ac:chgData name="Luis Mañez" userId="c84d000301b07f23" providerId="LiveId" clId="{827C09EF-A5A5-4820-8346-DEC51AC69082}" dt="2022-10-15T15:01:01.647" v="308" actId="34135"/>
            <ac:spMkLst>
              <pc:docMk/>
              <pc:sldMasterMk cId="1960981508" sldId="2147483648"/>
              <pc:sldLayoutMk cId="1307138425" sldId="2147483662"/>
              <ac:spMk id="6" creationId="{E4905A7B-475E-5181-BA30-EBFC5AA401E1}"/>
            </ac:spMkLst>
          </pc:spChg>
          <pc:spChg chg="mod">
            <ac:chgData name="Luis Mañez" userId="c84d000301b07f23" providerId="LiveId" clId="{827C09EF-A5A5-4820-8346-DEC51AC69082}" dt="2022-10-15T15:01:01.647" v="308" actId="34135"/>
            <ac:spMkLst>
              <pc:docMk/>
              <pc:sldMasterMk cId="1960981508" sldId="2147483648"/>
              <pc:sldLayoutMk cId="1307138425" sldId="2147483662"/>
              <ac:spMk id="9" creationId="{4DDA9F3B-C926-D9DE-83DC-7FE1ADF64B49}"/>
            </ac:spMkLst>
          </pc:spChg>
          <pc:spChg chg="add del mod">
            <ac:chgData name="Luis Mañez" userId="c84d000301b07f23" providerId="LiveId" clId="{827C09EF-A5A5-4820-8346-DEC51AC69082}" dt="2022-10-15T14:52:18.051" v="155"/>
            <ac:spMkLst>
              <pc:docMk/>
              <pc:sldMasterMk cId="1960981508" sldId="2147483648"/>
              <pc:sldLayoutMk cId="1307138425" sldId="2147483662"/>
              <ac:spMk id="13" creationId="{DE694BDC-E355-B491-43F0-34D7CDA44E93}"/>
            </ac:spMkLst>
          </pc:spChg>
          <pc:spChg chg="add del mod">
            <ac:chgData name="Luis Mañez" userId="c84d000301b07f23" providerId="LiveId" clId="{827C09EF-A5A5-4820-8346-DEC51AC69082}" dt="2022-10-15T14:52:18.051" v="155"/>
            <ac:spMkLst>
              <pc:docMk/>
              <pc:sldMasterMk cId="1960981508" sldId="2147483648"/>
              <pc:sldLayoutMk cId="1307138425" sldId="2147483662"/>
              <ac:spMk id="14" creationId="{846973CD-0376-60AB-6AB4-E57539BBF2B6}"/>
            </ac:spMkLst>
          </pc:spChg>
          <pc:spChg chg="add del mod">
            <ac:chgData name="Luis Mañez" userId="c84d000301b07f23" providerId="LiveId" clId="{827C09EF-A5A5-4820-8346-DEC51AC69082}" dt="2022-10-15T15:20:40.775" v="458" actId="478"/>
            <ac:spMkLst>
              <pc:docMk/>
              <pc:sldMasterMk cId="1960981508" sldId="2147483648"/>
              <pc:sldLayoutMk cId="1307138425" sldId="2147483662"/>
              <ac:spMk id="16" creationId="{752891CE-64D5-62D7-E59B-C94A9A78BE91}"/>
            </ac:spMkLst>
          </pc:spChg>
          <pc:spChg chg="add del mod">
            <ac:chgData name="Luis Mañez" userId="c84d000301b07f23" providerId="LiveId" clId="{827C09EF-A5A5-4820-8346-DEC51AC69082}" dt="2022-10-15T15:04:41.627" v="358" actId="478"/>
            <ac:spMkLst>
              <pc:docMk/>
              <pc:sldMasterMk cId="1960981508" sldId="2147483648"/>
              <pc:sldLayoutMk cId="1307138425" sldId="2147483662"/>
              <ac:spMk id="17" creationId="{2F848007-392B-B66F-F5E2-CF97B9A1B4F9}"/>
            </ac:spMkLst>
          </pc:spChg>
          <pc:spChg chg="add del mod">
            <ac:chgData name="Luis Mañez" userId="c84d000301b07f23" providerId="LiveId" clId="{827C09EF-A5A5-4820-8346-DEC51AC69082}" dt="2022-10-15T15:10:55.144" v="427"/>
            <ac:spMkLst>
              <pc:docMk/>
              <pc:sldMasterMk cId="1960981508" sldId="2147483648"/>
              <pc:sldLayoutMk cId="1307138425" sldId="2147483662"/>
              <ac:spMk id="19" creationId="{7AB719FD-3DF2-3758-432A-81B6B29840F2}"/>
            </ac:spMkLst>
          </pc:spChg>
          <pc:spChg chg="add del">
            <ac:chgData name="Luis Mañez" userId="c84d000301b07f23" providerId="LiveId" clId="{827C09EF-A5A5-4820-8346-DEC51AC69082}" dt="2022-10-15T15:02:35.856" v="313" actId="11529"/>
            <ac:spMkLst>
              <pc:docMk/>
              <pc:sldMasterMk cId="1960981508" sldId="2147483648"/>
              <pc:sldLayoutMk cId="1307138425" sldId="2147483662"/>
              <ac:spMk id="20" creationId="{5E01D331-DEE1-60B4-B416-13D400345F25}"/>
            </ac:spMkLst>
          </pc:spChg>
          <pc:spChg chg="add del mod">
            <ac:chgData name="Luis Mañez" userId="c84d000301b07f23" providerId="LiveId" clId="{827C09EF-A5A5-4820-8346-DEC51AC69082}" dt="2022-10-15T15:02:35.856" v="313" actId="11529"/>
            <ac:spMkLst>
              <pc:docMk/>
              <pc:sldMasterMk cId="1960981508" sldId="2147483648"/>
              <pc:sldLayoutMk cId="1307138425" sldId="2147483662"/>
              <ac:spMk id="21" creationId="{DFD9B020-6A47-C54D-CF4F-BF8E2B87132C}"/>
            </ac:spMkLst>
          </pc:spChg>
          <pc:spChg chg="add del">
            <ac:chgData name="Luis Mañez" userId="c84d000301b07f23" providerId="LiveId" clId="{827C09EF-A5A5-4820-8346-DEC51AC69082}" dt="2022-10-15T15:02:55.042" v="314" actId="11529"/>
            <ac:spMkLst>
              <pc:docMk/>
              <pc:sldMasterMk cId="1960981508" sldId="2147483648"/>
              <pc:sldLayoutMk cId="1307138425" sldId="2147483662"/>
              <ac:spMk id="22" creationId="{BB27E90E-7B25-04C0-3E83-1A3D88ECA893}"/>
            </ac:spMkLst>
          </pc:spChg>
          <pc:spChg chg="add del mod">
            <ac:chgData name="Luis Mañez" userId="c84d000301b07f23" providerId="LiveId" clId="{827C09EF-A5A5-4820-8346-DEC51AC69082}" dt="2022-10-15T15:20:38.681" v="457" actId="478"/>
            <ac:spMkLst>
              <pc:docMk/>
              <pc:sldMasterMk cId="1960981508" sldId="2147483648"/>
              <pc:sldLayoutMk cId="1307138425" sldId="2147483662"/>
              <ac:spMk id="23" creationId="{C65FA827-E02B-6598-48DA-7AD3ADEF4E72}"/>
            </ac:spMkLst>
          </pc:spChg>
          <pc:spChg chg="add del mod">
            <ac:chgData name="Luis Mañez" userId="c84d000301b07f23" providerId="LiveId" clId="{827C09EF-A5A5-4820-8346-DEC51AC69082}" dt="2022-10-15T15:10:54.717" v="426"/>
            <ac:spMkLst>
              <pc:docMk/>
              <pc:sldMasterMk cId="1960981508" sldId="2147483648"/>
              <pc:sldLayoutMk cId="1307138425" sldId="2147483662"/>
              <ac:spMk id="24" creationId="{A7027224-AEE9-5FF5-2B4C-7C0DCA5EFB2B}"/>
            </ac:spMkLst>
          </pc:spChg>
          <pc:spChg chg="add del mod">
            <ac:chgData name="Luis Mañez" userId="c84d000301b07f23" providerId="LiveId" clId="{827C09EF-A5A5-4820-8346-DEC51AC69082}" dt="2022-10-15T15:21:01.394" v="462"/>
            <ac:spMkLst>
              <pc:docMk/>
              <pc:sldMasterMk cId="1960981508" sldId="2147483648"/>
              <pc:sldLayoutMk cId="1307138425" sldId="2147483662"/>
              <ac:spMk id="25" creationId="{D24D091E-9EBA-8090-FB6C-74EA6766A62F}"/>
            </ac:spMkLst>
          </pc:spChg>
          <pc:spChg chg="add del mod">
            <ac:chgData name="Luis Mañez" userId="c84d000301b07f23" providerId="LiveId" clId="{827C09EF-A5A5-4820-8346-DEC51AC69082}" dt="2022-10-15T15:21:01.394" v="462"/>
            <ac:spMkLst>
              <pc:docMk/>
              <pc:sldMasterMk cId="1960981508" sldId="2147483648"/>
              <pc:sldLayoutMk cId="1307138425" sldId="2147483662"/>
              <ac:spMk id="26" creationId="{1B7E5CDF-1059-9F05-B90B-05B176F0A70B}"/>
            </ac:spMkLst>
          </pc:spChg>
          <pc:spChg chg="add mod">
            <ac:chgData name="Luis Mañez" userId="c84d000301b07f23" providerId="LiveId" clId="{827C09EF-A5A5-4820-8346-DEC51AC69082}" dt="2022-10-15T15:21:01.417" v="463"/>
            <ac:spMkLst>
              <pc:docMk/>
              <pc:sldMasterMk cId="1960981508" sldId="2147483648"/>
              <pc:sldLayoutMk cId="1307138425" sldId="2147483662"/>
              <ac:spMk id="27" creationId="{30BE4D3E-7467-CB43-A32F-EA2978E24DCA}"/>
            </ac:spMkLst>
          </pc:spChg>
          <pc:spChg chg="add mod">
            <ac:chgData name="Luis Mañez" userId="c84d000301b07f23" providerId="LiveId" clId="{827C09EF-A5A5-4820-8346-DEC51AC69082}" dt="2022-10-15T15:21:44.822" v="478" actId="20577"/>
            <ac:spMkLst>
              <pc:docMk/>
              <pc:sldMasterMk cId="1960981508" sldId="2147483648"/>
              <pc:sldLayoutMk cId="1307138425" sldId="2147483662"/>
              <ac:spMk id="28" creationId="{3EC595EC-5112-7122-9184-615D71208D38}"/>
            </ac:spMkLst>
          </pc:spChg>
          <pc:grpChg chg="add mod">
            <ac:chgData name="Luis Mañez" userId="c84d000301b07f23" providerId="LiveId" clId="{827C09EF-A5A5-4820-8346-DEC51AC69082}" dt="2022-10-15T15:01:01.647" v="308" actId="34135"/>
            <ac:grpSpMkLst>
              <pc:docMk/>
              <pc:sldMasterMk cId="1960981508" sldId="2147483648"/>
              <pc:sldLayoutMk cId="1307138425" sldId="2147483662"/>
              <ac:grpSpMk id="7" creationId="{8516AA2B-41A4-62BC-7BAF-3455F0FDC53B}"/>
            </ac:grpSpMkLst>
          </pc:grpChg>
          <pc:grpChg chg="mod">
            <ac:chgData name="Luis Mañez" userId="c84d000301b07f23" providerId="LiveId" clId="{827C09EF-A5A5-4820-8346-DEC51AC69082}" dt="2022-10-15T15:01:01.647" v="308" actId="34135"/>
            <ac:grpSpMkLst>
              <pc:docMk/>
              <pc:sldMasterMk cId="1960981508" sldId="2147483648"/>
              <pc:sldLayoutMk cId="1307138425" sldId="2147483662"/>
              <ac:grpSpMk id="8" creationId="{31CCBEAC-5763-75CC-0D3C-E5F7065D382B}"/>
            </ac:grpSpMkLst>
          </pc:grp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4" creationId="{4C5634A4-841E-1320-59D2-BC41B266DF6F}"/>
            </ac:picMkLst>
          </pc:pic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5" creationId="{426D6A8B-AFD4-4F41-402E-BE7C6A4CAE4E}"/>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0" creationId="{8FF4894B-AFD1-082A-4E52-BC8F54A1487F}"/>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1" creationId="{FE147FDD-7716-4A13-A5D2-7D49EE34CBBC}"/>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2" creationId="{CDFB8013-9C8D-4284-F83E-0811E2F16F33}"/>
            </ac:picMkLst>
          </pc:picChg>
          <pc:picChg chg="add del mod">
            <ac:chgData name="Luis Mañez" userId="c84d000301b07f23" providerId="LiveId" clId="{827C09EF-A5A5-4820-8346-DEC51AC69082}" dt="2022-10-15T14:52:18.051" v="155"/>
            <ac:picMkLst>
              <pc:docMk/>
              <pc:sldMasterMk cId="1960981508" sldId="2147483648"/>
              <pc:sldLayoutMk cId="1307138425" sldId="2147483662"/>
              <ac:picMk id="15" creationId="{BC29DAD8-F861-E5FC-D0CF-0BBB7BFBCFD6}"/>
            </ac:picMkLst>
          </pc:pic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18" creationId="{A3B4F3C8-2D90-0182-5EAB-99AF74477E7E}"/>
            </ac:picMkLst>
          </pc:picChg>
        </pc:sldLayoutChg>
        <pc:sldLayoutChg chg="addSp delSp modSp new mod ord">
          <pc:chgData name="Luis Mañez" userId="c84d000301b07f23" providerId="LiveId" clId="{827C09EF-A5A5-4820-8346-DEC51AC69082}" dt="2022-10-15T15:39:28.327" v="645"/>
          <pc:sldLayoutMkLst>
            <pc:docMk/>
            <pc:sldMasterMk cId="1960981508" sldId="2147483648"/>
            <pc:sldLayoutMk cId="2198690342" sldId="2147483663"/>
          </pc:sldLayoutMkLst>
          <pc:spChg chg="del">
            <ac:chgData name="Luis Mañez" userId="c84d000301b07f23" providerId="LiveId" clId="{827C09EF-A5A5-4820-8346-DEC51AC69082}" dt="2022-10-15T15:26:32.714" v="491" actId="478"/>
            <ac:spMkLst>
              <pc:docMk/>
              <pc:sldMasterMk cId="1960981508" sldId="2147483648"/>
              <pc:sldLayoutMk cId="2198690342" sldId="2147483663"/>
              <ac:spMk id="2" creationId="{4C54E87D-2BFA-A915-2433-03172B54ED68}"/>
            </ac:spMkLst>
          </pc:spChg>
          <pc:spChg chg="del">
            <ac:chgData name="Luis Mañez" userId="c84d000301b07f23" providerId="LiveId" clId="{827C09EF-A5A5-4820-8346-DEC51AC69082}" dt="2022-10-15T15:26:33.877" v="492" actId="478"/>
            <ac:spMkLst>
              <pc:docMk/>
              <pc:sldMasterMk cId="1960981508" sldId="2147483648"/>
              <pc:sldLayoutMk cId="2198690342" sldId="2147483663"/>
              <ac:spMk id="3" creationId="{3DE8FCFE-2A7F-F014-59C9-659AEDBC8627}"/>
            </ac:spMkLst>
          </pc:spChg>
          <pc:spChg chg="add del">
            <ac:chgData name="Luis Mañez" userId="c84d000301b07f23" providerId="LiveId" clId="{827C09EF-A5A5-4820-8346-DEC51AC69082}" dt="2022-10-15T15:27:04.903" v="496" actId="11529"/>
            <ac:spMkLst>
              <pc:docMk/>
              <pc:sldMasterMk cId="1960981508" sldId="2147483648"/>
              <pc:sldLayoutMk cId="2198690342" sldId="2147483663"/>
              <ac:spMk id="5" creationId="{7FB4FF51-5B0A-B969-8FB6-AA28AA611EE0}"/>
            </ac:spMkLst>
          </pc:spChg>
          <pc:spChg chg="add mod">
            <ac:chgData name="Luis Mañez" userId="c84d000301b07f23" providerId="LiveId" clId="{827C09EF-A5A5-4820-8346-DEC51AC69082}" dt="2022-10-15T15:28:22.955" v="521" actId="242"/>
            <ac:spMkLst>
              <pc:docMk/>
              <pc:sldMasterMk cId="1960981508" sldId="2147483648"/>
              <pc:sldLayoutMk cId="2198690342" sldId="2147483663"/>
              <ac:spMk id="6" creationId="{5A2D4FC1-29E6-7133-B6E0-3E482D870394}"/>
            </ac:spMkLst>
          </pc:spChg>
          <pc:spChg chg="add mod">
            <ac:chgData name="Luis Mañez" userId="c84d000301b07f23" providerId="LiveId" clId="{827C09EF-A5A5-4820-8346-DEC51AC69082}" dt="2022-10-15T15:39:28.327" v="645"/>
            <ac:spMkLst>
              <pc:docMk/>
              <pc:sldMasterMk cId="1960981508" sldId="2147483648"/>
              <pc:sldLayoutMk cId="2198690342" sldId="2147483663"/>
              <ac:spMk id="8" creationId="{B6A3EB11-0512-8080-FF5E-72C95A574F86}"/>
            </ac:spMkLst>
          </pc:spChg>
          <pc:picChg chg="add mod">
            <ac:chgData name="Luis Mañez" userId="c84d000301b07f23" providerId="LiveId" clId="{827C09EF-A5A5-4820-8346-DEC51AC69082}" dt="2022-10-15T15:26:38.063" v="495" actId="962"/>
            <ac:picMkLst>
              <pc:docMk/>
              <pc:sldMasterMk cId="1960981508" sldId="2147483648"/>
              <pc:sldLayoutMk cId="2198690342" sldId="2147483663"/>
              <ac:picMk id="4" creationId="{696EE1FF-3B7F-2D9A-3177-AC99C86D6DC4}"/>
            </ac:picMkLst>
          </pc:picChg>
          <pc:picChg chg="add mod">
            <ac:chgData name="Luis Mañez" userId="c84d000301b07f23" providerId="LiveId" clId="{827C09EF-A5A5-4820-8346-DEC51AC69082}" dt="2022-10-15T15:39:28.327" v="645"/>
            <ac:picMkLst>
              <pc:docMk/>
              <pc:sldMasterMk cId="1960981508" sldId="2147483648"/>
              <pc:sldLayoutMk cId="2198690342" sldId="2147483663"/>
              <ac:picMk id="7" creationId="{A6769774-13D4-D88B-AE45-B8CA7F3C4C5F}"/>
            </ac:picMkLst>
          </pc:picChg>
        </pc:sldLayoutChg>
        <pc:sldLayoutChg chg="addSp delSp modSp new mod">
          <pc:chgData name="Luis Mañez" userId="c84d000301b07f23" providerId="LiveId" clId="{827C09EF-A5A5-4820-8346-DEC51AC69082}" dt="2022-10-15T15:38:54.807" v="643"/>
          <pc:sldLayoutMkLst>
            <pc:docMk/>
            <pc:sldMasterMk cId="1960981508" sldId="2147483648"/>
            <pc:sldLayoutMk cId="4211495685" sldId="2147483664"/>
          </pc:sldLayoutMkLst>
          <pc:spChg chg="del">
            <ac:chgData name="Luis Mañez" userId="c84d000301b07f23" providerId="LiveId" clId="{827C09EF-A5A5-4820-8346-DEC51AC69082}" dt="2022-10-15T15:31:02.540" v="525" actId="478"/>
            <ac:spMkLst>
              <pc:docMk/>
              <pc:sldMasterMk cId="1960981508" sldId="2147483648"/>
              <pc:sldLayoutMk cId="4211495685" sldId="2147483664"/>
              <ac:spMk id="2" creationId="{9168BB1A-6EAE-7435-0D07-58D3725253BE}"/>
            </ac:spMkLst>
          </pc:spChg>
          <pc:spChg chg="del">
            <ac:chgData name="Luis Mañez" userId="c84d000301b07f23" providerId="LiveId" clId="{827C09EF-A5A5-4820-8346-DEC51AC69082}" dt="2022-10-15T15:31:03.574" v="526" actId="478"/>
            <ac:spMkLst>
              <pc:docMk/>
              <pc:sldMasterMk cId="1960981508" sldId="2147483648"/>
              <pc:sldLayoutMk cId="4211495685" sldId="2147483664"/>
              <ac:spMk id="3" creationId="{E8772931-1C9B-80D4-1868-52BA554CAE85}"/>
            </ac:spMkLst>
          </pc:spChg>
          <pc:spChg chg="add mod">
            <ac:chgData name="Luis Mañez" userId="c84d000301b07f23" providerId="LiveId" clId="{827C09EF-A5A5-4820-8346-DEC51AC69082}" dt="2022-10-15T15:38:54.807" v="643"/>
            <ac:spMkLst>
              <pc:docMk/>
              <pc:sldMasterMk cId="1960981508" sldId="2147483648"/>
              <pc:sldLayoutMk cId="4211495685" sldId="2147483664"/>
              <ac:spMk id="6" creationId="{56D873AE-6243-3E80-194C-A580DC9A3507}"/>
            </ac:spMkLst>
          </pc:spChg>
          <pc:picChg chg="add mod">
            <ac:chgData name="Luis Mañez" userId="c84d000301b07f23" providerId="LiveId" clId="{827C09EF-A5A5-4820-8346-DEC51AC69082}" dt="2022-10-15T15:31:04.595" v="527"/>
            <ac:picMkLst>
              <pc:docMk/>
              <pc:sldMasterMk cId="1960981508" sldId="2147483648"/>
              <pc:sldLayoutMk cId="4211495685" sldId="2147483664"/>
              <ac:picMk id="4" creationId="{F620BC34-6016-C382-CA68-46D1A3332B0F}"/>
            </ac:picMkLst>
          </pc:picChg>
          <pc:picChg chg="add mod">
            <ac:chgData name="Luis Mañez" userId="c84d000301b07f23" providerId="LiveId" clId="{827C09EF-A5A5-4820-8346-DEC51AC69082}" dt="2022-10-15T15:38:54.807" v="643"/>
            <ac:picMkLst>
              <pc:docMk/>
              <pc:sldMasterMk cId="1960981508" sldId="2147483648"/>
              <pc:sldLayoutMk cId="4211495685" sldId="2147483664"/>
              <ac:picMk id="5" creationId="{9466E3CA-3C6D-7CE7-B66F-6F461B071EC7}"/>
            </ac:picMkLst>
          </pc:picChg>
        </pc:sldLayoutChg>
        <pc:sldLayoutChg chg="addSp delSp modSp add mod modTransition">
          <pc:chgData name="Luis Mañez" userId="c84d000301b07f23" providerId="LiveId" clId="{827C09EF-A5A5-4820-8346-DEC51AC69082}" dt="2022-10-15T15:43:32.162" v="681" actId="6014"/>
          <pc:sldLayoutMkLst>
            <pc:docMk/>
            <pc:sldMasterMk cId="1960981508" sldId="2147483648"/>
            <pc:sldLayoutMk cId="4144805864" sldId="2147483665"/>
          </pc:sldLayoutMkLst>
          <pc:spChg chg="add del">
            <ac:chgData name="Luis Mañez" userId="c84d000301b07f23" providerId="LiveId" clId="{827C09EF-A5A5-4820-8346-DEC51AC69082}" dt="2022-10-15T15:31:49.131" v="529" actId="11529"/>
            <ac:spMkLst>
              <pc:docMk/>
              <pc:sldMasterMk cId="1960981508" sldId="2147483648"/>
              <pc:sldLayoutMk cId="4144805864" sldId="2147483665"/>
              <ac:spMk id="2" creationId="{7476F6AA-A58B-E0C5-D548-A844BE42571B}"/>
            </ac:spMkLst>
          </pc:spChg>
          <pc:spChg chg="add mod">
            <ac:chgData name="Luis Mañez" userId="c84d000301b07f23" providerId="LiveId" clId="{827C09EF-A5A5-4820-8346-DEC51AC69082}" dt="2022-10-15T15:35:09.215" v="628" actId="207"/>
            <ac:spMkLst>
              <pc:docMk/>
              <pc:sldMasterMk cId="1960981508" sldId="2147483648"/>
              <pc:sldLayoutMk cId="4144805864" sldId="2147483665"/>
              <ac:spMk id="3" creationId="{B08F1D05-2CC4-AE3B-C65C-3C93233F552A}"/>
            </ac:spMkLst>
          </pc:spChg>
          <pc:spChg chg="add mod">
            <ac:chgData name="Luis Mañez" userId="c84d000301b07f23" providerId="LiveId" clId="{827C09EF-A5A5-4820-8346-DEC51AC69082}" dt="2022-10-15T15:38:50.961" v="642"/>
            <ac:spMkLst>
              <pc:docMk/>
              <pc:sldMasterMk cId="1960981508" sldId="2147483648"/>
              <pc:sldLayoutMk cId="4144805864" sldId="2147483665"/>
              <ac:spMk id="6" creationId="{7315CFCE-F0FD-7FC5-E668-D1221AFD1D96}"/>
            </ac:spMkLst>
          </pc:spChg>
          <pc:picChg chg="add mod">
            <ac:chgData name="Luis Mañez" userId="c84d000301b07f23" providerId="LiveId" clId="{827C09EF-A5A5-4820-8346-DEC51AC69082}" dt="2022-10-15T15:38:50.961" v="642"/>
            <ac:picMkLst>
              <pc:docMk/>
              <pc:sldMasterMk cId="1960981508" sldId="2147483648"/>
              <pc:sldLayoutMk cId="4144805864" sldId="2147483665"/>
              <ac:picMk id="5" creationId="{AB98331E-196E-C04A-E69E-2D23194AEF7B}"/>
            </ac:picMkLst>
          </pc:picChg>
        </pc:sldLayoutChg>
        <pc:sldLayoutChg chg="addSp delSp modSp add mod ord modTransition">
          <pc:chgData name="Luis Mañez" userId="c84d000301b07f23" providerId="LiveId" clId="{827C09EF-A5A5-4820-8346-DEC51AC69082}" dt="2022-10-15T15:43:03.406" v="680" actId="242"/>
          <pc:sldLayoutMkLst>
            <pc:docMk/>
            <pc:sldMasterMk cId="1960981508" sldId="2147483648"/>
            <pc:sldLayoutMk cId="1069698638" sldId="2147483666"/>
          </pc:sldLayoutMkLst>
          <pc:spChg chg="add mod">
            <ac:chgData name="Luis Mañez" userId="c84d000301b07f23" providerId="LiveId" clId="{827C09EF-A5A5-4820-8346-DEC51AC69082}" dt="2022-10-15T15:38:45.304" v="641"/>
            <ac:spMkLst>
              <pc:docMk/>
              <pc:sldMasterMk cId="1960981508" sldId="2147483648"/>
              <pc:sldLayoutMk cId="1069698638" sldId="2147483666"/>
              <ac:spMk id="3" creationId="{D2D2234E-D9B1-30EC-FA74-8BB807A1E120}"/>
            </ac:spMkLst>
          </pc:spChg>
          <pc:spChg chg="add mod">
            <ac:chgData name="Luis Mañez" userId="c84d000301b07f23" providerId="LiveId" clId="{827C09EF-A5A5-4820-8346-DEC51AC69082}" dt="2022-10-15T15:39:58.147" v="647"/>
            <ac:spMkLst>
              <pc:docMk/>
              <pc:sldMasterMk cId="1960981508" sldId="2147483648"/>
              <pc:sldLayoutMk cId="1069698638" sldId="2147483666"/>
              <ac:spMk id="6" creationId="{D9118A70-AEEB-5FBB-5556-4673FAA88B11}"/>
            </ac:spMkLst>
          </pc:spChg>
          <pc:spChg chg="add del">
            <ac:chgData name="Luis Mañez" userId="c84d000301b07f23" providerId="LiveId" clId="{827C09EF-A5A5-4820-8346-DEC51AC69082}" dt="2022-10-15T15:40:37.042" v="648" actId="11529"/>
            <ac:spMkLst>
              <pc:docMk/>
              <pc:sldMasterMk cId="1960981508" sldId="2147483648"/>
              <pc:sldLayoutMk cId="1069698638" sldId="2147483666"/>
              <ac:spMk id="10" creationId="{FBBB1839-B7CE-949B-E8FD-0CCC35C22B11}"/>
            </ac:spMkLst>
          </pc:spChg>
          <pc:spChg chg="add del mod">
            <ac:chgData name="Luis Mañez" userId="c84d000301b07f23" providerId="LiveId" clId="{827C09EF-A5A5-4820-8346-DEC51AC69082}" dt="2022-10-15T15:41:16.223" v="655" actId="478"/>
            <ac:spMkLst>
              <pc:docMk/>
              <pc:sldMasterMk cId="1960981508" sldId="2147483648"/>
              <pc:sldLayoutMk cId="1069698638" sldId="2147483666"/>
              <ac:spMk id="11" creationId="{601EF5F5-299E-9B27-0408-ACA869B663E3}"/>
            </ac:spMkLst>
          </pc:spChg>
          <pc:spChg chg="add del">
            <ac:chgData name="Luis Mañez" userId="c84d000301b07f23" providerId="LiveId" clId="{827C09EF-A5A5-4820-8346-DEC51AC69082}" dt="2022-10-15T15:41:26.557" v="656" actId="11529"/>
            <ac:spMkLst>
              <pc:docMk/>
              <pc:sldMasterMk cId="1960981508" sldId="2147483648"/>
              <pc:sldLayoutMk cId="1069698638" sldId="2147483666"/>
              <ac:spMk id="12" creationId="{AF0EDA1F-C57A-4872-4F06-9B9BBD7AD17E}"/>
            </ac:spMkLst>
          </pc:spChg>
          <pc:spChg chg="add mod">
            <ac:chgData name="Luis Mañez" userId="c84d000301b07f23" providerId="LiveId" clId="{827C09EF-A5A5-4820-8346-DEC51AC69082}" dt="2022-10-15T15:43:03.406" v="680" actId="242"/>
            <ac:spMkLst>
              <pc:docMk/>
              <pc:sldMasterMk cId="1960981508" sldId="2147483648"/>
              <pc:sldLayoutMk cId="1069698638" sldId="2147483666"/>
              <ac:spMk id="13" creationId="{2681A872-717A-C4E6-B8DF-E1F63C05806C}"/>
            </ac:spMkLst>
          </pc:spChg>
          <pc:picChg chg="add mod">
            <ac:chgData name="Luis Mañez" userId="c84d000301b07f23" providerId="LiveId" clId="{827C09EF-A5A5-4820-8346-DEC51AC69082}" dt="2022-10-15T15:38:45.304" v="641"/>
            <ac:picMkLst>
              <pc:docMk/>
              <pc:sldMasterMk cId="1960981508" sldId="2147483648"/>
              <pc:sldLayoutMk cId="1069698638" sldId="2147483666"/>
              <ac:picMk id="2" creationId="{272F43C8-FC8A-4821-C998-50EACA181F18}"/>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5" creationId="{F418E2E2-09CA-4D79-6B73-F1F5A3E9799E}"/>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7" creationId="{9CE2FDA8-7D80-98E0-D4D1-7CB98BF78300}"/>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8" creationId="{8387FE45-12F2-CC52-DBCF-ED52EBBD502C}"/>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9" creationId="{34AA14B7-20A9-A646-8AF2-402DBCB06103}"/>
            </ac:picMkLst>
          </pc:picChg>
        </pc:sldLayoutChg>
      </pc:sldMasterChg>
      <pc:sldMasterChg chg="new del mod addSldLayout delSldLayout">
        <pc:chgData name="Luis Mañez" userId="c84d000301b07f23" providerId="LiveId" clId="{827C09EF-A5A5-4820-8346-DEC51AC69082}" dt="2022-10-15T14:42:05.245" v="49" actId="6938"/>
        <pc:sldMasterMkLst>
          <pc:docMk/>
          <pc:sldMasterMk cId="2298983261" sldId="2147483660"/>
        </pc:sldMasterMkLst>
        <pc:sldLayoutChg chg="new del replId">
          <pc:chgData name="Luis Mañez" userId="c84d000301b07f23" providerId="LiveId" clId="{827C09EF-A5A5-4820-8346-DEC51AC69082}" dt="2022-10-15T14:42:05.245" v="49" actId="6938"/>
          <pc:sldLayoutMkLst>
            <pc:docMk/>
            <pc:sldMasterMk cId="2298983261" sldId="2147483660"/>
            <pc:sldLayoutMk cId="1063339641" sldId="2147483661"/>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984629467" sldId="2147483662"/>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339252615" sldId="2147483663"/>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593656996" sldId="2147483664"/>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004724633" sldId="2147483665"/>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031645038" sldId="2147483666"/>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272904366" sldId="2147483667"/>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1682721594" sldId="2147483668"/>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847798617" sldId="2147483669"/>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37661520" sldId="2147483670"/>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704128811" sldId="2147483671"/>
          </pc:sldLayoutMkLst>
        </pc:sldLayoutChg>
      </pc:sldMasterChg>
    </pc:docChg>
  </pc:docChgLst>
  <pc:docChgLst>
    <pc:chgData name="Luis Mañez" userId="c84d000301b07f23" providerId="LiveId" clId="{AE969338-33BC-4812-A89D-BF000B469D01}"/>
    <pc:docChg chg="undo redo custSel addSld modSld modMainMaster">
      <pc:chgData name="Luis Mañez" userId="c84d000301b07f23" providerId="LiveId" clId="{AE969338-33BC-4812-A89D-BF000B469D01}" dt="2022-10-19T09:47:02.672" v="1629" actId="20577"/>
      <pc:docMkLst>
        <pc:docMk/>
      </pc:docMkLst>
      <pc:sldChg chg="modNotesTx">
        <pc:chgData name="Luis Mañez" userId="c84d000301b07f23" providerId="LiveId" clId="{AE969338-33BC-4812-A89D-BF000B469D01}" dt="2022-10-19T09:47:02.672" v="1629" actId="20577"/>
        <pc:sldMkLst>
          <pc:docMk/>
          <pc:sldMk cId="560789262" sldId="256"/>
        </pc:sldMkLst>
      </pc:sldChg>
      <pc:sldChg chg="modSp new mod">
        <pc:chgData name="Luis Mañez" userId="c84d000301b07f23" providerId="LiveId" clId="{AE969338-33BC-4812-A89D-BF000B469D01}" dt="2022-10-15T20:32:28.782" v="556" actId="207"/>
        <pc:sldMkLst>
          <pc:docMk/>
          <pc:sldMk cId="3637094994" sldId="257"/>
        </pc:sldMkLst>
        <pc:spChg chg="mod">
          <ac:chgData name="Luis Mañez" userId="c84d000301b07f23" providerId="LiveId" clId="{AE969338-33BC-4812-A89D-BF000B469D01}" dt="2022-10-15T20:32:28.782" v="556" actId="207"/>
          <ac:spMkLst>
            <pc:docMk/>
            <pc:sldMk cId="3637094994" sldId="257"/>
            <ac:spMk id="2" creationId="{B5CD702E-A1A4-6421-FCF6-1AA3CDD89115}"/>
          </ac:spMkLst>
        </pc:spChg>
      </pc:sldChg>
      <pc:sldChg chg="addSp delSp modSp new mod modClrScheme modAnim chgLayout">
        <pc:chgData name="Luis Mañez" userId="c84d000301b07f23" providerId="LiveId" clId="{AE969338-33BC-4812-A89D-BF000B469D01}" dt="2022-10-15T21:09:12.790" v="650" actId="165"/>
        <pc:sldMkLst>
          <pc:docMk/>
          <pc:sldMk cId="2059429761" sldId="258"/>
        </pc:sldMkLst>
        <pc:spChg chg="del">
          <ac:chgData name="Luis Mañez" userId="c84d000301b07f23" providerId="LiveId" clId="{AE969338-33BC-4812-A89D-BF000B469D01}" dt="2022-10-15T15:56:00.895" v="11" actId="700"/>
          <ac:spMkLst>
            <pc:docMk/>
            <pc:sldMk cId="2059429761" sldId="258"/>
            <ac:spMk id="2" creationId="{7CDC65E9-A5E3-C9B8-001D-632E9D0D13AD}"/>
          </ac:spMkLst>
        </pc:spChg>
        <pc:spChg chg="del mod ord">
          <ac:chgData name="Luis Mañez" userId="c84d000301b07f23" providerId="LiveId" clId="{AE969338-33BC-4812-A89D-BF000B469D01}" dt="2022-10-15T15:56:00.895" v="11" actId="700"/>
          <ac:spMkLst>
            <pc:docMk/>
            <pc:sldMk cId="2059429761" sldId="258"/>
            <ac:spMk id="3" creationId="{687A9E3C-9DAD-956D-B468-F8D45E1F5CD8}"/>
          </ac:spMkLst>
        </pc:spChg>
        <pc:spChg chg="add del mod ord">
          <ac:chgData name="Luis Mañez" userId="c84d000301b07f23" providerId="LiveId" clId="{AE969338-33BC-4812-A89D-BF000B469D01}" dt="2022-10-15T15:57:17.150" v="27" actId="21"/>
          <ac:spMkLst>
            <pc:docMk/>
            <pc:sldMk cId="2059429761" sldId="258"/>
            <ac:spMk id="4" creationId="{9159EE08-845F-E519-8841-5DCBEC846D54}"/>
          </ac:spMkLst>
        </pc:spChg>
        <pc:spChg chg="add del mod">
          <ac:chgData name="Luis Mañez" userId="c84d000301b07f23" providerId="LiveId" clId="{AE969338-33BC-4812-A89D-BF000B469D01}" dt="2022-10-15T15:57:21.539" v="28" actId="700"/>
          <ac:spMkLst>
            <pc:docMk/>
            <pc:sldMk cId="2059429761" sldId="258"/>
            <ac:spMk id="6" creationId="{C2655944-631D-A5DB-38AD-F5FA46E893CD}"/>
          </ac:spMkLst>
        </pc:spChg>
        <pc:spChg chg="add del mod">
          <ac:chgData name="Luis Mañez" userId="c84d000301b07f23" providerId="LiveId" clId="{AE969338-33BC-4812-A89D-BF000B469D01}" dt="2022-10-15T20:28:48.483" v="526" actId="14100"/>
          <ac:spMkLst>
            <pc:docMk/>
            <pc:sldMk cId="2059429761" sldId="258"/>
            <ac:spMk id="7" creationId="{35AF8FC5-7DED-061B-5D43-0D12483CA852}"/>
          </ac:spMkLst>
        </pc:spChg>
        <pc:spChg chg="add del mod">
          <ac:chgData name="Luis Mañez" userId="c84d000301b07f23" providerId="LiveId" clId="{AE969338-33BC-4812-A89D-BF000B469D01}" dt="2022-10-15T20:26:39.527" v="483" actId="478"/>
          <ac:spMkLst>
            <pc:docMk/>
            <pc:sldMk cId="2059429761" sldId="258"/>
            <ac:spMk id="8" creationId="{5F7ADC2F-6478-50C6-67E9-98464593C47E}"/>
          </ac:spMkLst>
        </pc:spChg>
        <pc:spChg chg="add del">
          <ac:chgData name="Luis Mañez" userId="c84d000301b07f23" providerId="LiveId" clId="{AE969338-33BC-4812-A89D-BF000B469D01}" dt="2022-10-15T20:22:32.186" v="462"/>
          <ac:spMkLst>
            <pc:docMk/>
            <pc:sldMk cId="2059429761" sldId="258"/>
            <ac:spMk id="9" creationId="{0144C890-BC52-56CC-719F-D4194C217C51}"/>
          </ac:spMkLst>
        </pc:spChg>
        <pc:spChg chg="add mod ord topLvl">
          <ac:chgData name="Luis Mañez" userId="c84d000301b07f23" providerId="LiveId" clId="{AE969338-33BC-4812-A89D-BF000B469D01}" dt="2022-10-15T21:09:12.790" v="650" actId="165"/>
          <ac:spMkLst>
            <pc:docMk/>
            <pc:sldMk cId="2059429761" sldId="258"/>
            <ac:spMk id="12" creationId="{8F5750F5-4B70-4D3F-F8F6-5EEA42D32292}"/>
          </ac:spMkLst>
        </pc:spChg>
        <pc:spChg chg="add mod ord topLvl">
          <ac:chgData name="Luis Mañez" userId="c84d000301b07f23" providerId="LiveId" clId="{AE969338-33BC-4812-A89D-BF000B469D01}" dt="2022-10-15T21:09:09.223" v="649" actId="165"/>
          <ac:spMkLst>
            <pc:docMk/>
            <pc:sldMk cId="2059429761" sldId="258"/>
            <ac:spMk id="13" creationId="{BD1194C1-409A-15C9-35A3-0A02212CE096}"/>
          </ac:spMkLst>
        </pc:spChg>
        <pc:spChg chg="add mod">
          <ac:chgData name="Luis Mañez" userId="c84d000301b07f23" providerId="LiveId" clId="{AE969338-33BC-4812-A89D-BF000B469D01}" dt="2022-10-15T20:29:48.874" v="554"/>
          <ac:spMkLst>
            <pc:docMk/>
            <pc:sldMk cId="2059429761" sldId="258"/>
            <ac:spMk id="16" creationId="{F49CB23E-0DA8-48E6-869C-2F8C8BBAF034}"/>
          </ac:spMkLst>
        </pc:spChg>
        <pc:spChg chg="add mod">
          <ac:chgData name="Luis Mañez" userId="c84d000301b07f23" providerId="LiveId" clId="{AE969338-33BC-4812-A89D-BF000B469D01}" dt="2022-10-15T20:36:41.317" v="570" actId="692"/>
          <ac:spMkLst>
            <pc:docMk/>
            <pc:sldMk cId="2059429761" sldId="258"/>
            <ac:spMk id="17" creationId="{FEFF50FB-6533-954C-F199-71A5D6B30529}"/>
          </ac:spMkLst>
        </pc:spChg>
        <pc:grpChg chg="add del mod topLvl">
          <ac:chgData name="Luis Mañez" userId="c84d000301b07f23" providerId="LiveId" clId="{AE969338-33BC-4812-A89D-BF000B469D01}" dt="2022-10-15T21:09:12.790" v="650" actId="165"/>
          <ac:grpSpMkLst>
            <pc:docMk/>
            <pc:sldMk cId="2059429761" sldId="258"/>
            <ac:grpSpMk id="14" creationId="{52399C46-60C7-4E0E-C640-6E033E704F47}"/>
          </ac:grpSpMkLst>
        </pc:grpChg>
        <pc:grpChg chg="add del mod">
          <ac:chgData name="Luis Mañez" userId="c84d000301b07f23" providerId="LiveId" clId="{AE969338-33BC-4812-A89D-BF000B469D01}" dt="2022-10-15T21:09:09.223" v="649" actId="165"/>
          <ac:grpSpMkLst>
            <pc:docMk/>
            <pc:sldMk cId="2059429761" sldId="258"/>
            <ac:grpSpMk id="15" creationId="{1A7936FF-3CED-A7E1-E118-1BBC27B8DFCE}"/>
          </ac:grpSpMkLst>
        </pc:grpChg>
        <pc:picChg chg="add mod topLvl">
          <ac:chgData name="Luis Mañez" userId="c84d000301b07f23" providerId="LiveId" clId="{AE969338-33BC-4812-A89D-BF000B469D01}" dt="2022-10-15T21:09:12.790" v="650" actId="165"/>
          <ac:picMkLst>
            <pc:docMk/>
            <pc:sldMk cId="2059429761" sldId="258"/>
            <ac:picMk id="11" creationId="{0C1031FA-24D3-894C-B287-A10EA3CEE27F}"/>
          </ac:picMkLst>
        </pc:picChg>
        <pc:picChg chg="add mod">
          <ac:chgData name="Luis Mañez" userId="c84d000301b07f23" providerId="LiveId" clId="{AE969338-33BC-4812-A89D-BF000B469D01}" dt="2022-10-15T20:28:13.504" v="495" actId="14100"/>
          <ac:picMkLst>
            <pc:docMk/>
            <pc:sldMk cId="2059429761" sldId="258"/>
            <ac:picMk id="1026" creationId="{48C661D7-E45F-B92F-2C07-A5E223727028}"/>
          </ac:picMkLst>
        </pc:picChg>
        <pc:picChg chg="add mod topLvl">
          <ac:chgData name="Luis Mañez" userId="c84d000301b07f23" providerId="LiveId" clId="{AE969338-33BC-4812-A89D-BF000B469D01}" dt="2022-10-15T21:09:09.223" v="649" actId="165"/>
          <ac:picMkLst>
            <pc:docMk/>
            <pc:sldMk cId="2059429761" sldId="258"/>
            <ac:picMk id="1028" creationId="{B681BD0C-4633-5B91-400C-115C655F4CEF}"/>
          </ac:picMkLst>
        </pc:picChg>
      </pc:sldChg>
      <pc:sldChg chg="addSp delSp modSp new mod">
        <pc:chgData name="Luis Mañez" userId="c84d000301b07f23" providerId="LiveId" clId="{AE969338-33BC-4812-A89D-BF000B469D01}" dt="2022-10-15T21:10:42.338" v="779" actId="1036"/>
        <pc:sldMkLst>
          <pc:docMk/>
          <pc:sldMk cId="3107703869" sldId="259"/>
        </pc:sldMkLst>
        <pc:spChg chg="mod">
          <ac:chgData name="Luis Mañez" userId="c84d000301b07f23" providerId="LiveId" clId="{AE969338-33BC-4812-A89D-BF000B469D01}" dt="2022-10-15T20:31:24.581" v="555" actId="207"/>
          <ac:spMkLst>
            <pc:docMk/>
            <pc:sldMk cId="3107703869" sldId="259"/>
            <ac:spMk id="2" creationId="{FDFE2F47-5B18-B91D-0118-869D0AAF0845}"/>
          </ac:spMkLst>
        </pc:spChg>
        <pc:spChg chg="del mod">
          <ac:chgData name="Luis Mañez" userId="c84d000301b07f23" providerId="LiveId" clId="{AE969338-33BC-4812-A89D-BF000B469D01}" dt="2022-10-15T19:30:38.882" v="64" actId="478"/>
          <ac:spMkLst>
            <pc:docMk/>
            <pc:sldMk cId="3107703869" sldId="259"/>
            <ac:spMk id="3" creationId="{B8FDFAA3-68ED-734F-B82D-059BF61BB61E}"/>
          </ac:spMkLst>
        </pc:spChg>
        <pc:spChg chg="add del mod">
          <ac:chgData name="Luis Mañez" userId="c84d000301b07f23" providerId="LiveId" clId="{AE969338-33BC-4812-A89D-BF000B469D01}" dt="2022-10-15T19:30:41.257" v="65" actId="478"/>
          <ac:spMkLst>
            <pc:docMk/>
            <pc:sldMk cId="3107703869" sldId="259"/>
            <ac:spMk id="5" creationId="{1FE3095A-41CA-9F4F-EA95-B8ECE00A3362}"/>
          </ac:spMkLst>
        </pc:spChg>
        <pc:spChg chg="add mod">
          <ac:chgData name="Luis Mañez" userId="c84d000301b07f23" providerId="LiveId" clId="{AE969338-33BC-4812-A89D-BF000B469D01}" dt="2022-10-15T21:10:42.338" v="779" actId="1036"/>
          <ac:spMkLst>
            <pc:docMk/>
            <pc:sldMk cId="3107703869" sldId="259"/>
            <ac:spMk id="7" creationId="{82AE1E90-7675-4F8C-9CEB-C6B80D1906EB}"/>
          </ac:spMkLst>
        </pc:spChg>
        <pc:spChg chg="add mod">
          <ac:chgData name="Luis Mañez" userId="c84d000301b07f23" providerId="LiveId" clId="{AE969338-33BC-4812-A89D-BF000B469D01}" dt="2022-10-15T21:10:42.338" v="779" actId="1036"/>
          <ac:spMkLst>
            <pc:docMk/>
            <pc:sldMk cId="3107703869" sldId="259"/>
            <ac:spMk id="8" creationId="{74780588-128D-8FAF-15F3-BD0E6D88FB45}"/>
          </ac:spMkLst>
        </pc:spChg>
        <pc:spChg chg="add del mod">
          <ac:chgData name="Luis Mañez" userId="c84d000301b07f23" providerId="LiveId" clId="{AE969338-33BC-4812-A89D-BF000B469D01}" dt="2022-10-15T19:53:09.071" v="150" actId="478"/>
          <ac:spMkLst>
            <pc:docMk/>
            <pc:sldMk cId="3107703869" sldId="259"/>
            <ac:spMk id="9" creationId="{B6D3ACF2-B670-1E8F-49D6-9D4CFE988448}"/>
          </ac:spMkLst>
        </pc:spChg>
        <pc:spChg chg="add del mod">
          <ac:chgData name="Luis Mañez" userId="c84d000301b07f23" providerId="LiveId" clId="{AE969338-33BC-4812-A89D-BF000B469D01}" dt="2022-10-15T19:53:11.367" v="151" actId="478"/>
          <ac:spMkLst>
            <pc:docMk/>
            <pc:sldMk cId="3107703869" sldId="259"/>
            <ac:spMk id="10" creationId="{B1133173-149E-EA93-E3B6-912920C755F9}"/>
          </ac:spMkLst>
        </pc:spChg>
        <pc:spChg chg="add del mod">
          <ac:chgData name="Luis Mañez" userId="c84d000301b07f23" providerId="LiveId" clId="{AE969338-33BC-4812-A89D-BF000B469D01}" dt="2022-10-15T19:53:13.572" v="152" actId="478"/>
          <ac:spMkLst>
            <pc:docMk/>
            <pc:sldMk cId="3107703869" sldId="259"/>
            <ac:spMk id="11" creationId="{D2656F16-968B-36BD-6FD2-1B539175BD3E}"/>
          </ac:spMkLst>
        </pc:spChg>
        <pc:spChg chg="add del">
          <ac:chgData name="Luis Mañez" userId="c84d000301b07f23" providerId="LiveId" clId="{AE969338-33BC-4812-A89D-BF000B469D01}" dt="2022-10-15T19:46:10.607" v="131" actId="22"/>
          <ac:spMkLst>
            <pc:docMk/>
            <pc:sldMk cId="3107703869" sldId="259"/>
            <ac:spMk id="13" creationId="{CBF3D326-D97C-2355-BD11-1E73E15266B0}"/>
          </ac:spMkLst>
        </pc:spChg>
        <pc:spChg chg="add del mod">
          <ac:chgData name="Luis Mañez" userId="c84d000301b07f23" providerId="LiveId" clId="{AE969338-33BC-4812-A89D-BF000B469D01}" dt="2022-10-15T19:56:10.744" v="160" actId="478"/>
          <ac:spMkLst>
            <pc:docMk/>
            <pc:sldMk cId="3107703869" sldId="259"/>
            <ac:spMk id="15" creationId="{47B9881E-6EDD-2D83-0256-0E5C98F75954}"/>
          </ac:spMkLst>
        </pc:spChg>
        <pc:spChg chg="add del mod">
          <ac:chgData name="Luis Mañez" userId="c84d000301b07f23" providerId="LiveId" clId="{AE969338-33BC-4812-A89D-BF000B469D01}" dt="2022-10-15T19:52:33.027" v="149" actId="478"/>
          <ac:spMkLst>
            <pc:docMk/>
            <pc:sldMk cId="3107703869" sldId="259"/>
            <ac:spMk id="16" creationId="{7B479F87-0E7F-2901-483B-679863D568F9}"/>
          </ac:spMkLst>
        </pc:spChg>
        <pc:spChg chg="add mod">
          <ac:chgData name="Luis Mañez" userId="c84d000301b07f23" providerId="LiveId" clId="{AE969338-33BC-4812-A89D-BF000B469D01}" dt="2022-10-15T21:10:42.338" v="779" actId="1036"/>
          <ac:spMkLst>
            <pc:docMk/>
            <pc:sldMk cId="3107703869" sldId="259"/>
            <ac:spMk id="17" creationId="{2C76D914-9834-70BD-D412-ED24310A944A}"/>
          </ac:spMkLst>
        </pc:spChg>
        <pc:spChg chg="add mod">
          <ac:chgData name="Luis Mañez" userId="c84d000301b07f23" providerId="LiveId" clId="{AE969338-33BC-4812-A89D-BF000B469D01}" dt="2022-10-15T21:10:42.338" v="779" actId="1036"/>
          <ac:spMkLst>
            <pc:docMk/>
            <pc:sldMk cId="3107703869" sldId="259"/>
            <ac:spMk id="18" creationId="{6BD6673C-81D7-B65B-93CD-ED6131C0BEF5}"/>
          </ac:spMkLst>
        </pc:spChg>
        <pc:spChg chg="add mod">
          <ac:chgData name="Luis Mañez" userId="c84d000301b07f23" providerId="LiveId" clId="{AE969338-33BC-4812-A89D-BF000B469D01}" dt="2022-10-15T21:10:42.338" v="779" actId="1036"/>
          <ac:spMkLst>
            <pc:docMk/>
            <pc:sldMk cId="3107703869" sldId="259"/>
            <ac:spMk id="19" creationId="{C05C2C0A-1F1F-EADB-67EF-2F571799C230}"/>
          </ac:spMkLst>
        </pc:spChg>
        <pc:spChg chg="add mod">
          <ac:chgData name="Luis Mañez" userId="c84d000301b07f23" providerId="LiveId" clId="{AE969338-33BC-4812-A89D-BF000B469D01}" dt="2022-10-15T21:10:42.338" v="779" actId="1036"/>
          <ac:spMkLst>
            <pc:docMk/>
            <pc:sldMk cId="3107703869" sldId="259"/>
            <ac:spMk id="20" creationId="{60AB9A02-299F-FB31-A945-ABA23D2318C5}"/>
          </ac:spMkLst>
        </pc:spChg>
        <pc:spChg chg="add mod">
          <ac:chgData name="Luis Mañez" userId="c84d000301b07f23" providerId="LiveId" clId="{AE969338-33BC-4812-A89D-BF000B469D01}" dt="2022-10-15T21:10:42.338" v="779" actId="1036"/>
          <ac:spMkLst>
            <pc:docMk/>
            <pc:sldMk cId="3107703869" sldId="259"/>
            <ac:spMk id="21" creationId="{3953F459-D6B7-80CE-6831-2DCB61CF1404}"/>
          </ac:spMkLst>
        </pc:spChg>
        <pc:spChg chg="add del">
          <ac:chgData name="Luis Mañez" userId="c84d000301b07f23" providerId="LiveId" clId="{AE969338-33BC-4812-A89D-BF000B469D01}" dt="2022-10-15T20:02:17.279" v="230" actId="22"/>
          <ac:spMkLst>
            <pc:docMk/>
            <pc:sldMk cId="3107703869" sldId="259"/>
            <ac:spMk id="23" creationId="{EFD40A38-8E3A-E819-F63F-A4A4425151F5}"/>
          </ac:spMkLst>
        </pc:spChg>
        <pc:spChg chg="add mod">
          <ac:chgData name="Luis Mañez" userId="c84d000301b07f23" providerId="LiveId" clId="{AE969338-33BC-4812-A89D-BF000B469D01}" dt="2022-10-15T20:02:36.510" v="254" actId="1035"/>
          <ac:spMkLst>
            <pc:docMk/>
            <pc:sldMk cId="3107703869" sldId="259"/>
            <ac:spMk id="25" creationId="{DACE5058-704B-C6EF-7B3A-A09FA8365A56}"/>
          </ac:spMkLst>
        </pc:spChg>
        <pc:spChg chg="add del">
          <ac:chgData name="Luis Mañez" userId="c84d000301b07f23" providerId="LiveId" clId="{AE969338-33BC-4812-A89D-BF000B469D01}" dt="2022-10-15T20:04:58.924" v="271"/>
          <ac:spMkLst>
            <pc:docMk/>
            <pc:sldMk cId="3107703869" sldId="259"/>
            <ac:spMk id="26" creationId="{30D716A4-C855-FFEC-0AA2-81530F69B07E}"/>
          </ac:spMkLst>
        </pc:spChg>
        <pc:spChg chg="add del mod ord">
          <ac:chgData name="Luis Mañez" userId="c84d000301b07f23" providerId="LiveId" clId="{AE969338-33BC-4812-A89D-BF000B469D01}" dt="2022-10-15T20:07:51.245" v="312" actId="478"/>
          <ac:spMkLst>
            <pc:docMk/>
            <pc:sldMk cId="3107703869" sldId="259"/>
            <ac:spMk id="28" creationId="{BA9EBD91-AED3-0616-2897-388A72518E7F}"/>
          </ac:spMkLst>
        </pc:spChg>
        <pc:spChg chg="add del mod">
          <ac:chgData name="Luis Mañez" userId="c84d000301b07f23" providerId="LiveId" clId="{AE969338-33BC-4812-A89D-BF000B469D01}" dt="2022-10-15T21:10:11.138" v="709" actId="21"/>
          <ac:spMkLst>
            <pc:docMk/>
            <pc:sldMk cId="3107703869" sldId="259"/>
            <ac:spMk id="29" creationId="{FD99DE5E-A639-FC5B-9EA5-235166AC36B6}"/>
          </ac:spMkLst>
        </pc:spChg>
      </pc:sldChg>
      <pc:sldChg chg="addSp delSp modSp new mod setBg">
        <pc:chgData name="Luis Mañez" userId="c84d000301b07f23" providerId="LiveId" clId="{AE969338-33BC-4812-A89D-BF000B469D01}" dt="2022-10-15T20:50:01.868" v="618" actId="12788"/>
        <pc:sldMkLst>
          <pc:docMk/>
          <pc:sldMk cId="4124904799" sldId="260"/>
        </pc:sldMkLst>
        <pc:spChg chg="add del">
          <ac:chgData name="Luis Mañez" userId="c84d000301b07f23" providerId="LiveId" clId="{AE969338-33BC-4812-A89D-BF000B469D01}" dt="2022-10-15T20:45:48.780" v="581" actId="22"/>
          <ac:spMkLst>
            <pc:docMk/>
            <pc:sldMk cId="4124904799" sldId="260"/>
            <ac:spMk id="3" creationId="{12E41033-0A7E-6998-B2DB-27F3C5EE06D7}"/>
          </ac:spMkLst>
        </pc:spChg>
        <pc:spChg chg="add mod">
          <ac:chgData name="Luis Mañez" userId="c84d000301b07f23" providerId="LiveId" clId="{AE969338-33BC-4812-A89D-BF000B469D01}" dt="2022-10-15T20:50:01.868" v="618" actId="12788"/>
          <ac:spMkLst>
            <pc:docMk/>
            <pc:sldMk cId="4124904799" sldId="260"/>
            <ac:spMk id="5" creationId="{36347601-E7FD-44B4-1387-840E3C97B6C8}"/>
          </ac:spMkLst>
        </pc:spChg>
        <pc:spChg chg="add">
          <ac:chgData name="Luis Mañez" userId="c84d000301b07f23" providerId="LiveId" clId="{AE969338-33BC-4812-A89D-BF000B469D01}" dt="2022-10-15T20:42:38.393" v="579" actId="26606"/>
          <ac:spMkLst>
            <pc:docMk/>
            <pc:sldMk cId="4124904799" sldId="260"/>
            <ac:spMk id="3079" creationId="{42A4FC2C-047E-45A5-965D-8E1E3BF09BC6}"/>
          </ac:spMkLst>
        </pc:spChg>
        <pc:picChg chg="add mod">
          <ac:chgData name="Luis Mañez" userId="c84d000301b07f23" providerId="LiveId" clId="{AE969338-33BC-4812-A89D-BF000B469D01}" dt="2022-10-15T20:46:58.746" v="600" actId="1076"/>
          <ac:picMkLst>
            <pc:docMk/>
            <pc:sldMk cId="4124904799" sldId="260"/>
            <ac:picMk id="3074" creationId="{04F4D813-EA18-DF41-7EB6-A0AE72C86164}"/>
          </ac:picMkLst>
        </pc:picChg>
      </pc:sldChg>
      <pc:sldChg chg="addSp modSp new mod">
        <pc:chgData name="Luis Mañez" userId="c84d000301b07f23" providerId="LiveId" clId="{AE969338-33BC-4812-A89D-BF000B469D01}" dt="2022-10-18T20:45:38.259" v="1602" actId="113"/>
        <pc:sldMkLst>
          <pc:docMk/>
          <pc:sldMk cId="4091939291" sldId="261"/>
        </pc:sldMkLst>
        <pc:spChg chg="add mod">
          <ac:chgData name="Luis Mañez" userId="c84d000301b07f23" providerId="LiveId" clId="{AE969338-33BC-4812-A89D-BF000B469D01}" dt="2022-10-15T21:09:59.522" v="675" actId="164"/>
          <ac:spMkLst>
            <pc:docMk/>
            <pc:sldMk cId="4091939291" sldId="261"/>
            <ac:spMk id="4" creationId="{8C4EF0EE-DD40-0E73-F066-FAF8712BE7AB}"/>
          </ac:spMkLst>
        </pc:spChg>
        <pc:spChg chg="add mod">
          <ac:chgData name="Luis Mañez" userId="c84d000301b07f23" providerId="LiveId" clId="{AE969338-33BC-4812-A89D-BF000B469D01}" dt="2022-10-18T20:45:38.259" v="1602" actId="113"/>
          <ac:spMkLst>
            <pc:docMk/>
            <pc:sldMk cId="4091939291" sldId="261"/>
            <ac:spMk id="6" creationId="{9834370C-947A-DA06-D960-42C0573E3474}"/>
          </ac:spMkLst>
        </pc:spChg>
        <pc:grpChg chg="add mod">
          <ac:chgData name="Luis Mañez" userId="c84d000301b07f23" providerId="LiveId" clId="{AE969338-33BC-4812-A89D-BF000B469D01}" dt="2022-10-15T21:10:23.763" v="722" actId="1036"/>
          <ac:grpSpMkLst>
            <pc:docMk/>
            <pc:sldMk cId="4091939291" sldId="261"/>
            <ac:grpSpMk id="5" creationId="{0FF6C0AB-009C-D5D0-7FC1-A95C27BE343F}"/>
          </ac:grpSpMkLst>
        </pc:grpChg>
        <pc:picChg chg="add mod ord">
          <ac:chgData name="Luis Mañez" userId="c84d000301b07f23" providerId="LiveId" clId="{AE969338-33BC-4812-A89D-BF000B469D01}" dt="2022-10-15T21:09:59.522" v="675" actId="164"/>
          <ac:picMkLst>
            <pc:docMk/>
            <pc:sldMk cId="4091939291" sldId="261"/>
            <ac:picMk id="3" creationId="{B310C344-1219-3FB7-E17E-C99766FF3FE6}"/>
          </ac:picMkLst>
        </pc:picChg>
      </pc:sldChg>
      <pc:sldChg chg="modSp new mod modNotesTx">
        <pc:chgData name="Luis Mañez" userId="c84d000301b07f23" providerId="LiveId" clId="{AE969338-33BC-4812-A89D-BF000B469D01}" dt="2022-10-17T15:41:26.037" v="1074"/>
        <pc:sldMkLst>
          <pc:docMk/>
          <pc:sldMk cId="1337465174" sldId="262"/>
        </pc:sldMkLst>
        <pc:spChg chg="mod">
          <ac:chgData name="Luis Mañez" userId="c84d000301b07f23" providerId="LiveId" clId="{AE969338-33BC-4812-A89D-BF000B469D01}" dt="2022-10-15T21:13:23.462" v="794" actId="20577"/>
          <ac:spMkLst>
            <pc:docMk/>
            <pc:sldMk cId="1337465174" sldId="262"/>
            <ac:spMk id="2" creationId="{1D80431F-140B-E844-4EE5-852C37AB1E4F}"/>
          </ac:spMkLst>
        </pc:spChg>
      </pc:sldChg>
      <pc:sldChg chg="modSp new mod">
        <pc:chgData name="Luis Mañez" userId="c84d000301b07f23" providerId="LiveId" clId="{AE969338-33BC-4812-A89D-BF000B469D01}" dt="2022-10-16T07:06:14.762" v="799"/>
        <pc:sldMkLst>
          <pc:docMk/>
          <pc:sldMk cId="79388436" sldId="263"/>
        </pc:sldMkLst>
        <pc:spChg chg="mod">
          <ac:chgData name="Luis Mañez" userId="c84d000301b07f23" providerId="LiveId" clId="{AE969338-33BC-4812-A89D-BF000B469D01}" dt="2022-10-16T07:06:14.762" v="799"/>
          <ac:spMkLst>
            <pc:docMk/>
            <pc:sldMk cId="79388436" sldId="263"/>
            <ac:spMk id="2" creationId="{23E012FA-59AC-C3FB-CF8C-8C8A80D73C76}"/>
          </ac:spMkLst>
        </pc:spChg>
      </pc:sldChg>
      <pc:sldChg chg="modSp new mod">
        <pc:chgData name="Luis Mañez" userId="c84d000301b07f23" providerId="LiveId" clId="{AE969338-33BC-4812-A89D-BF000B469D01}" dt="2022-10-16T07:06:28.285" v="807" actId="20577"/>
        <pc:sldMkLst>
          <pc:docMk/>
          <pc:sldMk cId="2783452998" sldId="264"/>
        </pc:sldMkLst>
        <pc:spChg chg="mod">
          <ac:chgData name="Luis Mañez" userId="c84d000301b07f23" providerId="LiveId" clId="{AE969338-33BC-4812-A89D-BF000B469D01}" dt="2022-10-16T07:06:28.285" v="807" actId="20577"/>
          <ac:spMkLst>
            <pc:docMk/>
            <pc:sldMk cId="2783452998" sldId="264"/>
            <ac:spMk id="2" creationId="{1D006144-04E4-B4E8-890F-1955AA05816F}"/>
          </ac:spMkLst>
        </pc:spChg>
      </pc:sldChg>
      <pc:sldChg chg="addSp delSp modSp new mod modClrScheme chgLayout">
        <pc:chgData name="Luis Mañez" userId="c84d000301b07f23" providerId="LiveId" clId="{AE969338-33BC-4812-A89D-BF000B469D01}" dt="2022-10-18T20:38:35.451" v="1586" actId="11529"/>
        <pc:sldMkLst>
          <pc:docMk/>
          <pc:sldMk cId="750500855" sldId="265"/>
        </pc:sldMkLst>
        <pc:spChg chg="add mod">
          <ac:chgData name="Luis Mañez" userId="c84d000301b07f23" providerId="LiveId" clId="{AE969338-33BC-4812-A89D-BF000B469D01}" dt="2022-10-18T20:38:04.528" v="1585" actId="1037"/>
          <ac:spMkLst>
            <pc:docMk/>
            <pc:sldMk cId="750500855" sldId="265"/>
            <ac:spMk id="2" creationId="{29E5DE50-0D19-831F-019C-9C5341A383D2}"/>
          </ac:spMkLst>
        </pc:spChg>
        <pc:spChg chg="mod">
          <ac:chgData name="Luis Mañez" userId="c84d000301b07f23" providerId="LiveId" clId="{AE969338-33BC-4812-A89D-BF000B469D01}" dt="2022-10-18T20:38:04.528" v="1585" actId="1037"/>
          <ac:spMkLst>
            <pc:docMk/>
            <pc:sldMk cId="750500855" sldId="265"/>
            <ac:spMk id="10" creationId="{4F87AEF6-898C-4461-8E1C-2B33396676D7}"/>
          </ac:spMkLst>
        </pc:spChg>
        <pc:spChg chg="add del mod">
          <ac:chgData name="Luis Mañez" userId="c84d000301b07f23" providerId="LiveId" clId="{AE969338-33BC-4812-A89D-BF000B469D01}" dt="2022-10-18T17:26:26.825" v="1107" actId="478"/>
          <ac:spMkLst>
            <pc:docMk/>
            <pc:sldMk cId="750500855" sldId="265"/>
            <ac:spMk id="14" creationId="{CDDD84E6-D860-5BDB-00F8-DD41C279DA59}"/>
          </ac:spMkLst>
        </pc:spChg>
        <pc:spChg chg="add mod ord">
          <ac:chgData name="Luis Mañez" userId="c84d000301b07f23" providerId="LiveId" clId="{AE969338-33BC-4812-A89D-BF000B469D01}" dt="2022-10-18T20:38:04.528" v="1585" actId="1037"/>
          <ac:spMkLst>
            <pc:docMk/>
            <pc:sldMk cId="750500855" sldId="265"/>
            <ac:spMk id="15" creationId="{5B53EE16-B6E2-B5F2-B139-EF4C0CB25945}"/>
          </ac:spMkLst>
        </pc:spChg>
        <pc:spChg chg="mod">
          <ac:chgData name="Luis Mañez" userId="c84d000301b07f23" providerId="LiveId" clId="{AE969338-33BC-4812-A89D-BF000B469D01}" dt="2022-10-18T20:38:04.528" v="1585" actId="1037"/>
          <ac:spMkLst>
            <pc:docMk/>
            <pc:sldMk cId="750500855" sldId="265"/>
            <ac:spMk id="22" creationId="{2D1FA047-A13F-8B86-1DAE-849F5A2D1B6A}"/>
          </ac:spMkLst>
        </pc:spChg>
        <pc:spChg chg="add mod">
          <ac:chgData name="Luis Mañez" userId="c84d000301b07f23" providerId="LiveId" clId="{AE969338-33BC-4812-A89D-BF000B469D01}" dt="2022-10-18T20:38:04.528" v="1585" actId="1037"/>
          <ac:spMkLst>
            <pc:docMk/>
            <pc:sldMk cId="750500855" sldId="265"/>
            <ac:spMk id="26" creationId="{49F322B8-5A53-73B2-744F-388948C2B43F}"/>
          </ac:spMkLst>
        </pc:spChg>
        <pc:spChg chg="add mod ord">
          <ac:chgData name="Luis Mañez" userId="c84d000301b07f23" providerId="LiveId" clId="{AE969338-33BC-4812-A89D-BF000B469D01}" dt="2022-10-18T20:38:04.528" v="1585" actId="1037"/>
          <ac:spMkLst>
            <pc:docMk/>
            <pc:sldMk cId="750500855" sldId="265"/>
            <ac:spMk id="46" creationId="{AE5E0915-9707-E4B8-CF8E-0EB921B83751}"/>
          </ac:spMkLst>
        </pc:spChg>
        <pc:spChg chg="add mod">
          <ac:chgData name="Luis Mañez" userId="c84d000301b07f23" providerId="LiveId" clId="{AE969338-33BC-4812-A89D-BF000B469D01}" dt="2022-10-18T20:38:04.528" v="1585" actId="1037"/>
          <ac:spMkLst>
            <pc:docMk/>
            <pc:sldMk cId="750500855" sldId="265"/>
            <ac:spMk id="47" creationId="{607C6B8B-72A8-9504-7580-9860728F384C}"/>
          </ac:spMkLst>
        </pc:spChg>
        <pc:spChg chg="mod topLvl">
          <ac:chgData name="Luis Mañez" userId="c84d000301b07f23" providerId="LiveId" clId="{AE969338-33BC-4812-A89D-BF000B469D01}" dt="2022-10-18T20:38:04.528" v="1585" actId="1037"/>
          <ac:spMkLst>
            <pc:docMk/>
            <pc:sldMk cId="750500855" sldId="265"/>
            <ac:spMk id="51" creationId="{0B097B00-0C65-7FD4-F267-D9AC8F06E57D}"/>
          </ac:spMkLst>
        </pc:spChg>
        <pc:spChg chg="add mod">
          <ac:chgData name="Luis Mañez" userId="c84d000301b07f23" providerId="LiveId" clId="{AE969338-33BC-4812-A89D-BF000B469D01}" dt="2022-10-18T20:38:04.528" v="1585" actId="1037"/>
          <ac:spMkLst>
            <pc:docMk/>
            <pc:sldMk cId="750500855" sldId="265"/>
            <ac:spMk id="53" creationId="{CA217EDB-A457-327E-BE92-C63AF887CB1E}"/>
          </ac:spMkLst>
        </pc:spChg>
        <pc:spChg chg="mod">
          <ac:chgData name="Luis Mañez" userId="c84d000301b07f23" providerId="LiveId" clId="{AE969338-33BC-4812-A89D-BF000B469D01}" dt="2022-10-18T20:11:54.627" v="1379"/>
          <ac:spMkLst>
            <pc:docMk/>
            <pc:sldMk cId="750500855" sldId="265"/>
            <ac:spMk id="56" creationId="{8395F1C3-D397-A327-0310-9E898A9E1C11}"/>
          </ac:spMkLst>
        </pc:spChg>
        <pc:spChg chg="mod">
          <ac:chgData name="Luis Mañez" userId="c84d000301b07f23" providerId="LiveId" clId="{AE969338-33BC-4812-A89D-BF000B469D01}" dt="2022-10-18T20:11:54.627" v="1379"/>
          <ac:spMkLst>
            <pc:docMk/>
            <pc:sldMk cId="750500855" sldId="265"/>
            <ac:spMk id="61" creationId="{2E2417F5-6DFA-A943-D011-10B745DE9A4A}"/>
          </ac:spMkLst>
        </pc:spChg>
        <pc:spChg chg="mod">
          <ac:chgData name="Luis Mañez" userId="c84d000301b07f23" providerId="LiveId" clId="{AE969338-33BC-4812-A89D-BF000B469D01}" dt="2022-10-18T20:11:54.627" v="1379"/>
          <ac:spMkLst>
            <pc:docMk/>
            <pc:sldMk cId="750500855" sldId="265"/>
            <ac:spMk id="62" creationId="{1B8C2C02-B3E1-CF2B-0A8C-29D99CE63B85}"/>
          </ac:spMkLst>
        </pc:spChg>
        <pc:spChg chg="mod">
          <ac:chgData name="Luis Mañez" userId="c84d000301b07f23" providerId="LiveId" clId="{AE969338-33BC-4812-A89D-BF000B469D01}" dt="2022-10-18T20:11:54.627" v="1379"/>
          <ac:spMkLst>
            <pc:docMk/>
            <pc:sldMk cId="750500855" sldId="265"/>
            <ac:spMk id="63" creationId="{C13AD0E5-3A3E-4415-AFA6-7CBB82D8A6E3}"/>
          </ac:spMkLst>
        </pc:spChg>
        <pc:spChg chg="mod">
          <ac:chgData name="Luis Mañez" userId="c84d000301b07f23" providerId="LiveId" clId="{AE969338-33BC-4812-A89D-BF000B469D01}" dt="2022-10-18T20:11:54.627" v="1379"/>
          <ac:spMkLst>
            <pc:docMk/>
            <pc:sldMk cId="750500855" sldId="265"/>
            <ac:spMk id="1024" creationId="{DFA21AB8-100F-F2ED-FCB2-8FB5E87D7FAE}"/>
          </ac:spMkLst>
        </pc:spChg>
        <pc:spChg chg="add mod">
          <ac:chgData name="Luis Mañez" userId="c84d000301b07f23" providerId="LiveId" clId="{AE969338-33BC-4812-A89D-BF000B469D01}" dt="2022-10-18T20:38:04.528" v="1585" actId="1037"/>
          <ac:spMkLst>
            <pc:docMk/>
            <pc:sldMk cId="750500855" sldId="265"/>
            <ac:spMk id="1025" creationId="{24A5E7EA-17B2-3BA4-1922-7A36EE62F440}"/>
          </ac:spMkLst>
        </pc:spChg>
        <pc:spChg chg="add mod">
          <ac:chgData name="Luis Mañez" userId="c84d000301b07f23" providerId="LiveId" clId="{AE969338-33BC-4812-A89D-BF000B469D01}" dt="2022-10-18T20:38:04.528" v="1585" actId="1037"/>
          <ac:spMkLst>
            <pc:docMk/>
            <pc:sldMk cId="750500855" sldId="265"/>
            <ac:spMk id="1027" creationId="{812308C6-825F-085B-5D16-F7647902B3B9}"/>
          </ac:spMkLst>
        </pc:spChg>
        <pc:spChg chg="add del mod">
          <ac:chgData name="Luis Mañez" userId="c84d000301b07f23" providerId="LiveId" clId="{AE969338-33BC-4812-A89D-BF000B469D01}" dt="2022-10-18T20:24:41.088" v="1419" actId="478"/>
          <ac:spMkLst>
            <pc:docMk/>
            <pc:sldMk cId="750500855" sldId="265"/>
            <ac:spMk id="1033" creationId="{1D2D8663-4790-476F-834B-764D7AF7AE21}"/>
          </ac:spMkLst>
        </pc:spChg>
        <pc:spChg chg="add del mod">
          <ac:chgData name="Luis Mañez" userId="c84d000301b07f23" providerId="LiveId" clId="{AE969338-33BC-4812-A89D-BF000B469D01}" dt="2022-10-18T20:30:07.727" v="1432" actId="478"/>
          <ac:spMkLst>
            <pc:docMk/>
            <pc:sldMk cId="750500855" sldId="265"/>
            <ac:spMk id="1037" creationId="{39031FDD-5F85-4ED9-A01D-23C352C4D8BC}"/>
          </ac:spMkLst>
        </pc:spChg>
        <pc:spChg chg="add mod">
          <ac:chgData name="Luis Mañez" userId="c84d000301b07f23" providerId="LiveId" clId="{AE969338-33BC-4812-A89D-BF000B469D01}" dt="2022-10-18T20:33:56.566" v="1495" actId="2085"/>
          <ac:spMkLst>
            <pc:docMk/>
            <pc:sldMk cId="750500855" sldId="265"/>
            <ac:spMk id="1040" creationId="{64C984E9-9A83-797E-A4E8-04EF1703AA75}"/>
          </ac:spMkLst>
        </pc:spChg>
        <pc:spChg chg="add mod">
          <ac:chgData name="Luis Mañez" userId="c84d000301b07f23" providerId="LiveId" clId="{AE969338-33BC-4812-A89D-BF000B469D01}" dt="2022-10-18T20:37:17.317" v="1543" actId="14100"/>
          <ac:spMkLst>
            <pc:docMk/>
            <pc:sldMk cId="750500855" sldId="265"/>
            <ac:spMk id="1041" creationId="{DDF15CE4-A96C-9D01-5EB9-E4B2BA3E6F55}"/>
          </ac:spMkLst>
        </pc:spChg>
        <pc:grpChg chg="add mod">
          <ac:chgData name="Luis Mañez" userId="c84d000301b07f23" providerId="LiveId" clId="{AE969338-33BC-4812-A89D-BF000B469D01}" dt="2022-10-18T20:38:04.528" v="1585" actId="1037"/>
          <ac:grpSpMkLst>
            <pc:docMk/>
            <pc:sldMk cId="750500855" sldId="265"/>
            <ac:grpSpMk id="4" creationId="{76CA6750-DCEB-745B-A66F-A4DD8BB46A29}"/>
          </ac:grpSpMkLst>
        </pc:grpChg>
        <pc:grpChg chg="add mod">
          <ac:chgData name="Luis Mañez" userId="c84d000301b07f23" providerId="LiveId" clId="{AE969338-33BC-4812-A89D-BF000B469D01}" dt="2022-10-18T20:38:04.528" v="1585" actId="1037"/>
          <ac:grpSpMkLst>
            <pc:docMk/>
            <pc:sldMk cId="750500855" sldId="265"/>
            <ac:grpSpMk id="5" creationId="{5B76856A-DF7E-C6FD-6991-DAF88DCE2F49}"/>
          </ac:grpSpMkLst>
        </pc:grpChg>
        <pc:grpChg chg="add del mod">
          <ac:chgData name="Luis Mañez" userId="c84d000301b07f23" providerId="LiveId" clId="{AE969338-33BC-4812-A89D-BF000B469D01}" dt="2022-10-18T20:30:48.337" v="1436" actId="478"/>
          <ac:grpSpMkLst>
            <pc:docMk/>
            <pc:sldMk cId="750500855" sldId="265"/>
            <ac:grpSpMk id="6" creationId="{521680F1-3558-783C-3DC2-403D458CC248}"/>
          </ac:grpSpMkLst>
        </pc:grpChg>
        <pc:grpChg chg="mod">
          <ac:chgData name="Luis Mañez" userId="c84d000301b07f23" providerId="LiveId" clId="{AE969338-33BC-4812-A89D-BF000B469D01}" dt="2022-10-18T20:38:04.528" v="1585" actId="1037"/>
          <ac:grpSpMkLst>
            <pc:docMk/>
            <pc:sldMk cId="750500855" sldId="265"/>
            <ac:grpSpMk id="8" creationId="{8122D4F6-E719-F504-89CA-E7C0C49D3139}"/>
          </ac:grpSpMkLst>
        </pc:grpChg>
        <pc:grpChg chg="mod">
          <ac:chgData name="Luis Mañez" userId="c84d000301b07f23" providerId="LiveId" clId="{AE969338-33BC-4812-A89D-BF000B469D01}" dt="2022-10-18T20:38:04.528" v="1585" actId="1037"/>
          <ac:grpSpMkLst>
            <pc:docMk/>
            <pc:sldMk cId="750500855" sldId="265"/>
            <ac:grpSpMk id="11" creationId="{36AD8D01-A711-6229-930B-1D8B7047EF20}"/>
          </ac:grpSpMkLst>
        </pc:grpChg>
        <pc:grpChg chg="add mod">
          <ac:chgData name="Luis Mañez" userId="c84d000301b07f23" providerId="LiveId" clId="{AE969338-33BC-4812-A89D-BF000B469D01}" dt="2022-10-18T20:38:04.528" v="1585" actId="1037"/>
          <ac:grpSpMkLst>
            <pc:docMk/>
            <pc:sldMk cId="750500855" sldId="265"/>
            <ac:grpSpMk id="17" creationId="{0FFBA94B-6396-D3AE-729F-4EFAC6B8BF2D}"/>
          </ac:grpSpMkLst>
        </pc:grpChg>
        <pc:grpChg chg="del mod">
          <ac:chgData name="Luis Mañez" userId="c84d000301b07f23" providerId="LiveId" clId="{AE969338-33BC-4812-A89D-BF000B469D01}" dt="2022-10-18T20:01:13.676" v="1199" actId="478"/>
          <ac:grpSpMkLst>
            <pc:docMk/>
            <pc:sldMk cId="750500855" sldId="265"/>
            <ac:grpSpMk id="18" creationId="{EE434000-646C-6565-E6B2-7782B2F92A91}"/>
          </ac:grpSpMkLst>
        </pc:grpChg>
        <pc:grpChg chg="mod">
          <ac:chgData name="Luis Mañez" userId="c84d000301b07f23" providerId="LiveId" clId="{AE969338-33BC-4812-A89D-BF000B469D01}" dt="2022-10-18T20:38:04.528" v="1585" actId="1037"/>
          <ac:grpSpMkLst>
            <pc:docMk/>
            <pc:sldMk cId="750500855" sldId="265"/>
            <ac:grpSpMk id="20" creationId="{C565BEE4-9497-C980-E120-2351853F51CA}"/>
          </ac:grpSpMkLst>
        </pc:grpChg>
        <pc:grpChg chg="del mod">
          <ac:chgData name="Luis Mañez" userId="c84d000301b07f23" providerId="LiveId" clId="{AE969338-33BC-4812-A89D-BF000B469D01}" dt="2022-10-18T20:01:09.970" v="1198" actId="478"/>
          <ac:grpSpMkLst>
            <pc:docMk/>
            <pc:sldMk cId="750500855" sldId="265"/>
            <ac:grpSpMk id="23" creationId="{DCA30BC2-08F9-6F1C-A70A-3859A6ED8AF7}"/>
          </ac:grpSpMkLst>
        </pc:grpChg>
        <pc:grpChg chg="add del mod">
          <ac:chgData name="Luis Mañez" userId="c84d000301b07f23" providerId="LiveId" clId="{AE969338-33BC-4812-A89D-BF000B469D01}" dt="2022-10-18T20:11:38.375" v="1377" actId="478"/>
          <ac:grpSpMkLst>
            <pc:docMk/>
            <pc:sldMk cId="750500855" sldId="265"/>
            <ac:grpSpMk id="48" creationId="{C1AD6B0E-0163-93A4-4A86-6F7DB878D38B}"/>
          </ac:grpSpMkLst>
        </pc:grpChg>
        <pc:grpChg chg="del mod topLvl">
          <ac:chgData name="Luis Mañez" userId="c84d000301b07f23" providerId="LiveId" clId="{AE969338-33BC-4812-A89D-BF000B469D01}" dt="2022-10-18T20:11:40.245" v="1378" actId="478"/>
          <ac:grpSpMkLst>
            <pc:docMk/>
            <pc:sldMk cId="750500855" sldId="265"/>
            <ac:grpSpMk id="49" creationId="{E30603CF-18F0-6EED-1CD0-8E7779DDF4F1}"/>
          </ac:grpSpMkLst>
        </pc:grpChg>
        <pc:grpChg chg="add del mod">
          <ac:chgData name="Luis Mañez" userId="c84d000301b07f23" providerId="LiveId" clId="{AE969338-33BC-4812-A89D-BF000B469D01}" dt="2022-10-18T20:12:07.422" v="1382" actId="478"/>
          <ac:grpSpMkLst>
            <pc:docMk/>
            <pc:sldMk cId="750500855" sldId="265"/>
            <ac:grpSpMk id="54" creationId="{5E8873BA-72E1-9C14-72DC-948F348B2B3D}"/>
          </ac:grpSpMkLst>
        </pc:grpChg>
        <pc:grpChg chg="mod">
          <ac:chgData name="Luis Mañez" userId="c84d000301b07f23" providerId="LiveId" clId="{AE969338-33BC-4812-A89D-BF000B469D01}" dt="2022-10-18T20:11:54.627" v="1379"/>
          <ac:grpSpMkLst>
            <pc:docMk/>
            <pc:sldMk cId="750500855" sldId="265"/>
            <ac:grpSpMk id="55" creationId="{A8EE8A63-2527-80E0-6828-5E4BCC420CB3}"/>
          </ac:grpSpMkLst>
        </pc:grpChg>
        <pc:grpChg chg="mod">
          <ac:chgData name="Luis Mañez" userId="c84d000301b07f23" providerId="LiveId" clId="{AE969338-33BC-4812-A89D-BF000B469D01}" dt="2022-10-18T20:11:54.627" v="1379"/>
          <ac:grpSpMkLst>
            <pc:docMk/>
            <pc:sldMk cId="750500855" sldId="265"/>
            <ac:grpSpMk id="57" creationId="{61B39590-AEA3-610C-4781-99165F970682}"/>
          </ac:grpSpMkLst>
        </pc:grpChg>
        <pc:grpChg chg="mod">
          <ac:chgData name="Luis Mañez" userId="c84d000301b07f23" providerId="LiveId" clId="{AE969338-33BC-4812-A89D-BF000B469D01}" dt="2022-10-18T20:11:54.627" v="1379"/>
          <ac:grpSpMkLst>
            <pc:docMk/>
            <pc:sldMk cId="750500855" sldId="265"/>
            <ac:grpSpMk id="59" creationId="{191CF2B3-680E-ADB5-31E0-DA122966B27D}"/>
          </ac:grpSpMkLst>
        </pc:grpChg>
        <pc:grpChg chg="add mod">
          <ac:chgData name="Luis Mañez" userId="c84d000301b07f23" providerId="LiveId" clId="{AE969338-33BC-4812-A89D-BF000B469D01}" dt="2022-10-18T20:38:04.528" v="1585" actId="1037"/>
          <ac:grpSpMkLst>
            <pc:docMk/>
            <pc:sldMk cId="750500855" sldId="265"/>
            <ac:grpSpMk id="1039" creationId="{0617BBB4-E2C6-0D92-0C8F-BF671B63F89F}"/>
          </ac:grpSpMkLst>
        </pc:grpChg>
        <pc:picChg chg="add mod">
          <ac:chgData name="Luis Mañez" userId="c84d000301b07f23" providerId="LiveId" clId="{AE969338-33BC-4812-A89D-BF000B469D01}" dt="2022-10-18T20:38:04.528" v="1585" actId="1037"/>
          <ac:picMkLst>
            <pc:docMk/>
            <pc:sldMk cId="750500855" sldId="265"/>
            <ac:picMk id="3" creationId="{9FE14370-36D1-73F6-6DA2-96816D069260}"/>
          </ac:picMkLst>
        </pc:picChg>
        <pc:picChg chg="mod">
          <ac:chgData name="Luis Mañez" userId="c84d000301b07f23" providerId="LiveId" clId="{AE969338-33BC-4812-A89D-BF000B469D01}" dt="2022-10-18T20:38:04.528" v="1585" actId="1037"/>
          <ac:picMkLst>
            <pc:docMk/>
            <pc:sldMk cId="750500855" sldId="265"/>
            <ac:picMk id="7" creationId="{3844F1AA-6FAB-5966-20FF-7DB329253B0D}"/>
          </ac:picMkLst>
        </pc:picChg>
        <pc:picChg chg="add del mod">
          <ac:chgData name="Luis Mañez" userId="c84d000301b07f23" providerId="LiveId" clId="{AE969338-33BC-4812-A89D-BF000B469D01}" dt="2022-10-18T20:30:48.337" v="1436" actId="478"/>
          <ac:picMkLst>
            <pc:docMk/>
            <pc:sldMk cId="750500855" sldId="265"/>
            <ac:picMk id="9" creationId="{CB51109E-6D8E-1FB1-A535-84030469650C}"/>
          </ac:picMkLst>
        </pc:picChg>
        <pc:picChg chg="mod">
          <ac:chgData name="Luis Mañez" userId="c84d000301b07f23" providerId="LiveId" clId="{AE969338-33BC-4812-A89D-BF000B469D01}" dt="2022-10-18T20:38:04.528" v="1585" actId="1037"/>
          <ac:picMkLst>
            <pc:docMk/>
            <pc:sldMk cId="750500855" sldId="265"/>
            <ac:picMk id="12" creationId="{853E576A-6613-3764-FD9A-BCD9707A5F9E}"/>
          </ac:picMkLst>
        </pc:picChg>
        <pc:picChg chg="mod">
          <ac:chgData name="Luis Mañez" userId="c84d000301b07f23" providerId="LiveId" clId="{AE969338-33BC-4812-A89D-BF000B469D01}" dt="2022-10-18T20:38:04.528" v="1585" actId="1037"/>
          <ac:picMkLst>
            <pc:docMk/>
            <pc:sldMk cId="750500855" sldId="265"/>
            <ac:picMk id="13" creationId="{B832EEFD-28D1-543D-84B7-EEFF89C6021A}"/>
          </ac:picMkLst>
        </pc:picChg>
        <pc:picChg chg="add del mod">
          <ac:chgData name="Luis Mañez" userId="c84d000301b07f23" providerId="LiveId" clId="{AE969338-33BC-4812-A89D-BF000B469D01}" dt="2022-10-18T20:00:08.384" v="1148" actId="478"/>
          <ac:picMkLst>
            <pc:docMk/>
            <pc:sldMk cId="750500855" sldId="265"/>
            <ac:picMk id="16" creationId="{F330794C-57E1-A58B-EB1D-B02F0D81AB82}"/>
          </ac:picMkLst>
        </pc:picChg>
        <pc:picChg chg="mod">
          <ac:chgData name="Luis Mañez" userId="c84d000301b07f23" providerId="LiveId" clId="{AE969338-33BC-4812-A89D-BF000B469D01}" dt="2022-10-18T20:38:04.528" v="1585" actId="1037"/>
          <ac:picMkLst>
            <pc:docMk/>
            <pc:sldMk cId="750500855" sldId="265"/>
            <ac:picMk id="19" creationId="{9A71A305-B4EA-9719-B342-84BAA4D9EDCE}"/>
          </ac:picMkLst>
        </pc:picChg>
        <pc:picChg chg="del mod">
          <ac:chgData name="Luis Mañez" userId="c84d000301b07f23" providerId="LiveId" clId="{AE969338-33BC-4812-A89D-BF000B469D01}" dt="2022-10-18T20:01:13.676" v="1199" actId="478"/>
          <ac:picMkLst>
            <pc:docMk/>
            <pc:sldMk cId="750500855" sldId="265"/>
            <ac:picMk id="21" creationId="{D30E5DC2-1EC8-88A2-8BAE-49C0681798D1}"/>
          </ac:picMkLst>
        </pc:picChg>
        <pc:picChg chg="del mod">
          <ac:chgData name="Luis Mañez" userId="c84d000301b07f23" providerId="LiveId" clId="{AE969338-33BC-4812-A89D-BF000B469D01}" dt="2022-10-18T20:01:09.970" v="1198" actId="478"/>
          <ac:picMkLst>
            <pc:docMk/>
            <pc:sldMk cId="750500855" sldId="265"/>
            <ac:picMk id="24" creationId="{8B03B029-C3C7-2BE0-BD9E-5724A36BDD7D}"/>
          </ac:picMkLst>
        </pc:picChg>
        <pc:picChg chg="mod">
          <ac:chgData name="Luis Mañez" userId="c84d000301b07f23" providerId="LiveId" clId="{AE969338-33BC-4812-A89D-BF000B469D01}" dt="2022-10-18T20:38:04.528" v="1585" actId="1037"/>
          <ac:picMkLst>
            <pc:docMk/>
            <pc:sldMk cId="750500855" sldId="265"/>
            <ac:picMk id="25" creationId="{F6104416-1D35-0506-97EA-B810BF768838}"/>
          </ac:picMkLst>
        </pc:picChg>
        <pc:picChg chg="del mod topLvl">
          <ac:chgData name="Luis Mañez" userId="c84d000301b07f23" providerId="LiveId" clId="{AE969338-33BC-4812-A89D-BF000B469D01}" dt="2022-10-18T20:11:38.375" v="1377" actId="478"/>
          <ac:picMkLst>
            <pc:docMk/>
            <pc:sldMk cId="750500855" sldId="265"/>
            <ac:picMk id="50" creationId="{B75F25A5-B4E8-DB5D-37D3-046A7B40709B}"/>
          </ac:picMkLst>
        </pc:picChg>
        <pc:picChg chg="del mod topLvl">
          <ac:chgData name="Luis Mañez" userId="c84d000301b07f23" providerId="LiveId" clId="{AE969338-33BC-4812-A89D-BF000B469D01}" dt="2022-10-18T20:11:40.245" v="1378" actId="478"/>
          <ac:picMkLst>
            <pc:docMk/>
            <pc:sldMk cId="750500855" sldId="265"/>
            <ac:picMk id="52" creationId="{5E01E015-AFA9-D728-7F9C-55864010B6CD}"/>
          </ac:picMkLst>
        </pc:picChg>
        <pc:picChg chg="mod">
          <ac:chgData name="Luis Mañez" userId="c84d000301b07f23" providerId="LiveId" clId="{AE969338-33BC-4812-A89D-BF000B469D01}" dt="2022-10-18T20:11:54.627" v="1379"/>
          <ac:picMkLst>
            <pc:docMk/>
            <pc:sldMk cId="750500855" sldId="265"/>
            <ac:picMk id="58" creationId="{7D033202-8816-520A-EA8B-2F5D07088BDD}"/>
          </ac:picMkLst>
        </pc:picChg>
        <pc:picChg chg="mod">
          <ac:chgData name="Luis Mañez" userId="c84d000301b07f23" providerId="LiveId" clId="{AE969338-33BC-4812-A89D-BF000B469D01}" dt="2022-10-18T20:11:54.627" v="1379"/>
          <ac:picMkLst>
            <pc:docMk/>
            <pc:sldMk cId="750500855" sldId="265"/>
            <ac:picMk id="60" creationId="{3FB54AD0-A82D-B249-E5BC-F038B6E65624}"/>
          </ac:picMkLst>
        </pc:picChg>
        <pc:picChg chg="add mod">
          <ac:chgData name="Luis Mañez" userId="c84d000301b07f23" providerId="LiveId" clId="{AE969338-33BC-4812-A89D-BF000B469D01}" dt="2022-10-18T20:38:04.528" v="1585" actId="1037"/>
          <ac:picMkLst>
            <pc:docMk/>
            <pc:sldMk cId="750500855" sldId="265"/>
            <ac:picMk id="1026" creationId="{B3C360E2-6B19-F4CC-CA06-45E11AE261CB}"/>
          </ac:picMkLst>
        </pc:picChg>
        <pc:picChg chg="add del">
          <ac:chgData name="Luis Mañez" userId="c84d000301b07f23" providerId="LiveId" clId="{AE969338-33BC-4812-A89D-BF000B469D01}" dt="2022-10-18T20:25:38.756" v="1421"/>
          <ac:picMkLst>
            <pc:docMk/>
            <pc:sldMk cId="750500855" sldId="265"/>
            <ac:picMk id="1034" creationId="{9EEB57FA-654D-805E-28F0-D23FD36747E7}"/>
          </ac:picMkLst>
        </pc:picChg>
        <pc:picChg chg="add mod">
          <ac:chgData name="Luis Mañez" userId="c84d000301b07f23" providerId="LiveId" clId="{AE969338-33BC-4812-A89D-BF000B469D01}" dt="2022-10-18T20:38:04.528" v="1585" actId="1037"/>
          <ac:picMkLst>
            <pc:docMk/>
            <pc:sldMk cId="750500855" sldId="265"/>
            <ac:picMk id="1035" creationId="{C1EE4FD7-384F-F750-4FC2-9269F23785AB}"/>
          </ac:picMkLst>
        </pc:picChg>
        <pc:picChg chg="add mod">
          <ac:chgData name="Luis Mañez" userId="c84d000301b07f23" providerId="LiveId" clId="{AE969338-33BC-4812-A89D-BF000B469D01}" dt="2022-10-18T20:38:04.528" v="1585" actId="1037"/>
          <ac:picMkLst>
            <pc:docMk/>
            <pc:sldMk cId="750500855" sldId="265"/>
            <ac:picMk id="1036" creationId="{5FC1F28C-1EC0-B81B-63D0-DCE0E0502910}"/>
          </ac:picMkLst>
        </pc:picChg>
        <pc:picChg chg="add mod">
          <ac:chgData name="Luis Mañez" userId="c84d000301b07f23" providerId="LiveId" clId="{AE969338-33BC-4812-A89D-BF000B469D01}" dt="2022-10-18T20:38:04.528" v="1585" actId="1037"/>
          <ac:picMkLst>
            <pc:docMk/>
            <pc:sldMk cId="750500855" sldId="265"/>
            <ac:picMk id="1038" creationId="{F542CCB9-EFA4-4A92-AC58-3671F995941C}"/>
          </ac:picMkLst>
        </pc:picChg>
        <pc:picChg chg="add mod">
          <ac:chgData name="Luis Mañez" userId="c84d000301b07f23" providerId="LiveId" clId="{AE969338-33BC-4812-A89D-BF000B469D01}" dt="2022-10-18T20:37:41.016" v="1572" actId="12789"/>
          <ac:picMkLst>
            <pc:docMk/>
            <pc:sldMk cId="750500855" sldId="265"/>
            <ac:picMk id="1042" creationId="{2676BE26-21DF-F872-F082-B5E015E59EE0}"/>
          </ac:picMkLst>
        </pc:picChg>
        <pc:cxnChg chg="add mod">
          <ac:chgData name="Luis Mañez" userId="c84d000301b07f23" providerId="LiveId" clId="{AE969338-33BC-4812-A89D-BF000B469D01}" dt="2022-10-18T20:38:04.528" v="1585" actId="1037"/>
          <ac:cxnSpMkLst>
            <pc:docMk/>
            <pc:sldMk cId="750500855" sldId="265"/>
            <ac:cxnSpMk id="28" creationId="{7FEA83CC-3D3A-D649-2F8A-B350B90D74A4}"/>
          </ac:cxnSpMkLst>
        </pc:cxnChg>
        <pc:cxnChg chg="add mod">
          <ac:chgData name="Luis Mañez" userId="c84d000301b07f23" providerId="LiveId" clId="{AE969338-33BC-4812-A89D-BF000B469D01}" dt="2022-10-18T20:38:04.528" v="1585" actId="1037"/>
          <ac:cxnSpMkLst>
            <pc:docMk/>
            <pc:sldMk cId="750500855" sldId="265"/>
            <ac:cxnSpMk id="33" creationId="{1A4136DE-6916-6ED3-E8AD-2D13B24A8FF0}"/>
          </ac:cxnSpMkLst>
        </pc:cxnChg>
        <pc:cxnChg chg="add mod">
          <ac:chgData name="Luis Mañez" userId="c84d000301b07f23" providerId="LiveId" clId="{AE969338-33BC-4812-A89D-BF000B469D01}" dt="2022-10-18T20:38:04.528" v="1585" actId="1037"/>
          <ac:cxnSpMkLst>
            <pc:docMk/>
            <pc:sldMk cId="750500855" sldId="265"/>
            <ac:cxnSpMk id="35" creationId="{D6C58627-5689-A632-323C-C6801E9DB919}"/>
          </ac:cxnSpMkLst>
        </pc:cxnChg>
        <pc:cxnChg chg="add mod">
          <ac:chgData name="Luis Mañez" userId="c84d000301b07f23" providerId="LiveId" clId="{AE969338-33BC-4812-A89D-BF000B469D01}" dt="2022-10-18T20:38:04.528" v="1585" actId="1037"/>
          <ac:cxnSpMkLst>
            <pc:docMk/>
            <pc:sldMk cId="750500855" sldId="265"/>
            <ac:cxnSpMk id="43" creationId="{8C28E817-5496-054D-B586-9A60A6EAE28E}"/>
          </ac:cxnSpMkLst>
        </pc:cxnChg>
        <pc:cxnChg chg="add mod">
          <ac:chgData name="Luis Mañez" userId="c84d000301b07f23" providerId="LiveId" clId="{AE969338-33BC-4812-A89D-BF000B469D01}" dt="2022-10-18T20:38:04.528" v="1585" actId="1037"/>
          <ac:cxnSpMkLst>
            <pc:docMk/>
            <pc:sldMk cId="750500855" sldId="265"/>
            <ac:cxnSpMk id="45" creationId="{C3DA4C2B-1714-ABD2-B694-D491AB4A6692}"/>
          </ac:cxnSpMkLst>
        </pc:cxnChg>
        <pc:cxnChg chg="add mod">
          <ac:chgData name="Luis Mañez" userId="c84d000301b07f23" providerId="LiveId" clId="{AE969338-33BC-4812-A89D-BF000B469D01}" dt="2022-10-18T20:38:04.528" v="1585" actId="1037"/>
          <ac:cxnSpMkLst>
            <pc:docMk/>
            <pc:sldMk cId="750500855" sldId="265"/>
            <ac:cxnSpMk id="1029" creationId="{48236AFE-B1B1-661E-91EC-24E4F26C4EC8}"/>
          </ac:cxnSpMkLst>
        </pc:cxnChg>
        <pc:cxnChg chg="add mod">
          <ac:chgData name="Luis Mañez" userId="c84d000301b07f23" providerId="LiveId" clId="{AE969338-33BC-4812-A89D-BF000B469D01}" dt="2022-10-18T20:38:04.528" v="1585" actId="1037"/>
          <ac:cxnSpMkLst>
            <pc:docMk/>
            <pc:sldMk cId="750500855" sldId="265"/>
            <ac:cxnSpMk id="1031" creationId="{3536DC72-3C37-3C48-D993-938467DC4BC1}"/>
          </ac:cxnSpMkLst>
        </pc:cxnChg>
        <pc:cxnChg chg="add">
          <ac:chgData name="Luis Mañez" userId="c84d000301b07f23" providerId="LiveId" clId="{AE969338-33BC-4812-A89D-BF000B469D01}" dt="2022-10-18T20:38:35.451" v="1586" actId="11529"/>
          <ac:cxnSpMkLst>
            <pc:docMk/>
            <pc:sldMk cId="750500855" sldId="265"/>
            <ac:cxnSpMk id="1044" creationId="{3AC13E79-E333-1305-F256-70798151B476}"/>
          </ac:cxnSpMkLst>
        </pc:cxnChg>
      </pc:sldChg>
      <pc:sldMasterChg chg="modSldLayout">
        <pc:chgData name="Luis Mañez" userId="c84d000301b07f23" providerId="LiveId" clId="{AE969338-33BC-4812-A89D-BF000B469D01}" dt="2022-10-15T15:59:06.284" v="40" actId="478"/>
        <pc:sldMasterMkLst>
          <pc:docMk/>
          <pc:sldMasterMk cId="1960981508" sldId="2147483648"/>
        </pc:sldMasterMkLst>
        <pc:sldLayoutChg chg="delSp mod">
          <pc:chgData name="Luis Mañez" userId="c84d000301b07f23" providerId="LiveId" clId="{AE969338-33BC-4812-A89D-BF000B469D01}" dt="2022-10-15T15:59:06.284" v="40" actId="478"/>
          <pc:sldLayoutMkLst>
            <pc:docMk/>
            <pc:sldMasterMk cId="1960981508" sldId="2147483648"/>
            <pc:sldLayoutMk cId="2575744456" sldId="2147483660"/>
          </pc:sldLayoutMkLst>
          <pc:spChg chg="del">
            <ac:chgData name="Luis Mañez" userId="c84d000301b07f23" providerId="LiveId" clId="{AE969338-33BC-4812-A89D-BF000B469D01}" dt="2022-10-15T15:59:06.284" v="40" actId="478"/>
            <ac:spMkLst>
              <pc:docMk/>
              <pc:sldMasterMk cId="1960981508" sldId="2147483648"/>
              <pc:sldLayoutMk cId="2575744456" sldId="2147483660"/>
              <ac:spMk id="6" creationId="{211A3DA5-F3DD-A19B-EC02-221F3D8F457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EAF47-2EED-4B74-9414-B647B33F1A06}" type="datetimeFigureOut">
              <a:rPr lang="en-US" smtClean="0"/>
              <a:t>10/21/2022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6C9B9-8B50-42FF-A159-F543AEEAC290}" type="slidenum">
              <a:rPr lang="en-US" smtClean="0"/>
              <a:t>‹#›</a:t>
            </a:fld>
            <a:endParaRPr lang="en-US"/>
          </a:p>
        </p:txBody>
      </p:sp>
    </p:spTree>
    <p:extLst>
      <p:ext uri="{BB962C8B-B14F-4D97-AF65-F5344CB8AC3E}">
        <p14:creationId xmlns:p14="http://schemas.microsoft.com/office/powerpoint/2010/main" val="195502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1</a:t>
            </a:fld>
            <a:endParaRPr lang="en-US"/>
          </a:p>
        </p:txBody>
      </p:sp>
    </p:spTree>
    <p:extLst>
      <p:ext uri="{BB962C8B-B14F-4D97-AF65-F5344CB8AC3E}">
        <p14:creationId xmlns:p14="http://schemas.microsoft.com/office/powerpoint/2010/main" val="92427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7</a:t>
            </a:fld>
            <a:endParaRPr lang="en-US"/>
          </a:p>
        </p:txBody>
      </p:sp>
    </p:spTree>
    <p:extLst>
      <p:ext uri="{BB962C8B-B14F-4D97-AF65-F5344CB8AC3E}">
        <p14:creationId xmlns:p14="http://schemas.microsoft.com/office/powerpoint/2010/main" val="1254871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64425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9636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7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10/21/2022</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4851412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1307138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57574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19869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21149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14480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06969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84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1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10/21/2022</a:t>
            </a:fld>
            <a:endParaRPr lang="en-US"/>
          </a:p>
        </p:txBody>
      </p:sp>
    </p:spTree>
    <p:extLst>
      <p:ext uri="{BB962C8B-B14F-4D97-AF65-F5344CB8AC3E}">
        <p14:creationId xmlns:p14="http://schemas.microsoft.com/office/powerpoint/2010/main" val="196098150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63" r:id="rId4"/>
    <p:sldLayoutId id="2147483664" r:id="rId5"/>
    <p:sldLayoutId id="2147483665" r:id="rId6"/>
    <p:sldLayoutId id="2147483666" r:id="rId7"/>
    <p:sldLayoutId id="2147483661" r:id="rId8"/>
    <p:sldLayoutId id="2147483650" r:id="rId9"/>
    <p:sldLayoutId id="2147483651" r:id="rId10"/>
    <p:sldLayoutId id="2147483654" r:id="rId11"/>
    <p:sldLayoutId id="21474836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emf"/><Relationship Id="rId7" Type="http://schemas.openxmlformats.org/officeDocument/2006/relationships/image" Target="../media/image24.png"/><Relationship Id="rId2" Type="http://schemas.openxmlformats.org/officeDocument/2006/relationships/image" Target="../media/image19.emf"/><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27.png"/><Relationship Id="rId4" Type="http://schemas.openxmlformats.org/officeDocument/2006/relationships/image" Target="../media/image21.emf"/><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6A1A58-4741-5168-4624-A4431423AA52}"/>
              </a:ext>
            </a:extLst>
          </p:cNvPr>
          <p:cNvSpPr>
            <a:spLocks noGrp="1"/>
          </p:cNvSpPr>
          <p:nvPr>
            <p:ph type="subTitle" idx="1"/>
          </p:nvPr>
        </p:nvSpPr>
        <p:spPr/>
        <p:txBody>
          <a:bodyPr/>
          <a:lstStyle/>
          <a:p>
            <a:r>
              <a:rPr lang="en-US" dirty="0" err="1"/>
              <a:t>Crea</a:t>
            </a:r>
            <a:r>
              <a:rPr lang="en-US" dirty="0"/>
              <a:t> un SDK para cualquier API </a:t>
            </a:r>
            <a:r>
              <a:rPr lang="en-US" dirty="0" err="1"/>
              <a:t>en</a:t>
            </a:r>
            <a:r>
              <a:rPr lang="en-US" dirty="0"/>
              <a:t> </a:t>
            </a:r>
            <a:r>
              <a:rPr lang="en-US" dirty="0" err="1"/>
              <a:t>cuestión</a:t>
            </a:r>
            <a:r>
              <a:rPr lang="en-US" dirty="0"/>
              <a:t> de minutos</a:t>
            </a:r>
          </a:p>
        </p:txBody>
      </p:sp>
      <p:sp>
        <p:nvSpPr>
          <p:cNvPr id="3" name="Title 2">
            <a:extLst>
              <a:ext uri="{FF2B5EF4-FFF2-40B4-BE49-F238E27FC236}">
                <a16:creationId xmlns:a16="http://schemas.microsoft.com/office/drawing/2014/main" id="{207F14DA-9C6D-79AB-898C-426B4B2353D3}"/>
              </a:ext>
            </a:extLst>
          </p:cNvPr>
          <p:cNvSpPr>
            <a:spLocks noGrp="1"/>
          </p:cNvSpPr>
          <p:nvPr>
            <p:ph type="title"/>
          </p:nvPr>
        </p:nvSpPr>
        <p:spPr/>
        <p:txBody>
          <a:bodyPr/>
          <a:lstStyle/>
          <a:p>
            <a:r>
              <a:rPr lang="en-US" b="1" dirty="0"/>
              <a:t>KIOTA</a:t>
            </a:r>
          </a:p>
        </p:txBody>
      </p:sp>
    </p:spTree>
    <p:extLst>
      <p:ext uri="{BB962C8B-B14F-4D97-AF65-F5344CB8AC3E}">
        <p14:creationId xmlns:p14="http://schemas.microsoft.com/office/powerpoint/2010/main" val="56078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06144-04E4-B4E8-890F-1955AA05816F}"/>
              </a:ext>
            </a:extLst>
          </p:cNvPr>
          <p:cNvSpPr>
            <a:spLocks noGrp="1"/>
          </p:cNvSpPr>
          <p:nvPr>
            <p:ph type="body" sz="quarter" idx="10"/>
          </p:nvPr>
        </p:nvSpPr>
        <p:spPr/>
        <p:txBody>
          <a:bodyPr/>
          <a:lstStyle/>
          <a:p>
            <a:r>
              <a:rPr lang="en-US" dirty="0"/>
              <a:t>Thanks!</a:t>
            </a:r>
          </a:p>
        </p:txBody>
      </p:sp>
    </p:spTree>
    <p:extLst>
      <p:ext uri="{BB962C8B-B14F-4D97-AF65-F5344CB8AC3E}">
        <p14:creationId xmlns:p14="http://schemas.microsoft.com/office/powerpoint/2010/main" val="278345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Street scene in Kiota">
            <a:extLst>
              <a:ext uri="{FF2B5EF4-FFF2-40B4-BE49-F238E27FC236}">
                <a16:creationId xmlns:a16="http://schemas.microsoft.com/office/drawing/2014/main" id="{04F4D813-EA18-DF41-7EB6-A0AE72C861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315" b="7114"/>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6347601-E7FD-44B4-1387-840E3C97B6C8}"/>
              </a:ext>
            </a:extLst>
          </p:cNvPr>
          <p:cNvSpPr txBox="1"/>
          <p:nvPr/>
        </p:nvSpPr>
        <p:spPr>
          <a:xfrm>
            <a:off x="2470015" y="944753"/>
            <a:ext cx="7251970" cy="1015663"/>
          </a:xfrm>
          <a:prstGeom prst="rect">
            <a:avLst/>
          </a:prstGeom>
          <a:noFill/>
        </p:spPr>
        <p:txBody>
          <a:bodyPr wrap="square">
            <a:spAutoFit/>
          </a:bodyPr>
          <a:lstStyle/>
          <a:p>
            <a:r>
              <a:rPr lang="en-US" sz="3600" b="1" dirty="0">
                <a:latin typeface="+mj-lt"/>
              </a:rPr>
              <a:t>Kiota</a:t>
            </a:r>
            <a:r>
              <a:rPr lang="en-US" sz="3200" b="1" dirty="0">
                <a:latin typeface="+mj-lt"/>
              </a:rPr>
              <a:t> </a:t>
            </a:r>
          </a:p>
          <a:p>
            <a:r>
              <a:rPr lang="en-US" sz="2400" dirty="0">
                <a:latin typeface="+mj-lt"/>
              </a:rPr>
              <a:t>is a small town and rural commune in Niger…</a:t>
            </a:r>
          </a:p>
        </p:txBody>
      </p:sp>
    </p:spTree>
    <p:extLst>
      <p:ext uri="{BB962C8B-B14F-4D97-AF65-F5344CB8AC3E}">
        <p14:creationId xmlns:p14="http://schemas.microsoft.com/office/powerpoint/2010/main" val="41249047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2F47-5B18-B91D-0118-869D0AAF0845}"/>
              </a:ext>
            </a:extLst>
          </p:cNvPr>
          <p:cNvSpPr>
            <a:spLocks noGrp="1"/>
          </p:cNvSpPr>
          <p:nvPr>
            <p:ph type="title"/>
          </p:nvPr>
        </p:nvSpPr>
        <p:spPr/>
        <p:txBody>
          <a:bodyPr/>
          <a:lstStyle/>
          <a:p>
            <a:r>
              <a:rPr lang="en-US" dirty="0">
                <a:solidFill>
                  <a:srgbClr val="00B0F0"/>
                </a:solidFill>
              </a:rPr>
              <a:t>What is Kiota?</a:t>
            </a:r>
          </a:p>
        </p:txBody>
      </p:sp>
      <p:sp>
        <p:nvSpPr>
          <p:cNvPr id="7" name="TextBox 6">
            <a:extLst>
              <a:ext uri="{FF2B5EF4-FFF2-40B4-BE49-F238E27FC236}">
                <a16:creationId xmlns:a16="http://schemas.microsoft.com/office/drawing/2014/main" id="{82AE1E90-7675-4F8C-9CEB-C6B80D1906EB}"/>
              </a:ext>
            </a:extLst>
          </p:cNvPr>
          <p:cNvSpPr txBox="1"/>
          <p:nvPr/>
        </p:nvSpPr>
        <p:spPr>
          <a:xfrm>
            <a:off x="838200" y="1824817"/>
            <a:ext cx="10515601" cy="1200329"/>
          </a:xfrm>
          <a:prstGeom prst="rect">
            <a:avLst/>
          </a:prstGeom>
          <a:noFill/>
        </p:spPr>
        <p:txBody>
          <a:bodyPr wrap="square">
            <a:spAutoFit/>
          </a:bodyPr>
          <a:lstStyle/>
          <a:p>
            <a:pPr algn="just"/>
            <a:r>
              <a:rPr lang="en-US" b="1" i="0" dirty="0">
                <a:solidFill>
                  <a:schemeClr val="bg1"/>
                </a:solidFill>
                <a:effectLst/>
              </a:rPr>
              <a:t>Kiota</a:t>
            </a:r>
            <a:r>
              <a:rPr lang="en-US" b="0" i="0" dirty="0">
                <a:solidFill>
                  <a:schemeClr val="bg1"/>
                </a:solidFill>
                <a:effectLst/>
              </a:rPr>
              <a:t> is a command line </a:t>
            </a:r>
            <a:r>
              <a:rPr lang="en-US" b="1" i="0" dirty="0">
                <a:solidFill>
                  <a:schemeClr val="bg1"/>
                </a:solidFill>
                <a:effectLst/>
              </a:rPr>
              <a:t>tool</a:t>
            </a:r>
            <a:r>
              <a:rPr lang="en-US" b="0" i="0" dirty="0">
                <a:solidFill>
                  <a:schemeClr val="bg1"/>
                </a:solidFill>
                <a:effectLst/>
              </a:rPr>
              <a:t> for generating an </a:t>
            </a:r>
            <a:r>
              <a:rPr lang="en-US" b="1" i="0" dirty="0">
                <a:solidFill>
                  <a:schemeClr val="bg1"/>
                </a:solidFill>
                <a:effectLst/>
              </a:rPr>
              <a:t>API client</a:t>
            </a:r>
            <a:r>
              <a:rPr lang="en-US" b="0" i="0" dirty="0">
                <a:solidFill>
                  <a:schemeClr val="bg1"/>
                </a:solidFill>
                <a:effectLst/>
              </a:rPr>
              <a:t> to call any </a:t>
            </a:r>
            <a:r>
              <a:rPr lang="en-US" b="1" i="0" dirty="0" err="1">
                <a:solidFill>
                  <a:schemeClr val="bg1"/>
                </a:solidFill>
                <a:effectLst/>
              </a:rPr>
              <a:t>OpenAPI</a:t>
            </a:r>
            <a:r>
              <a:rPr lang="en-US" b="0" i="0" dirty="0">
                <a:solidFill>
                  <a:schemeClr val="bg1"/>
                </a:solidFill>
                <a:effectLst/>
              </a:rPr>
              <a:t> described </a:t>
            </a:r>
            <a:r>
              <a:rPr lang="en-US" i="0" dirty="0">
                <a:solidFill>
                  <a:schemeClr val="bg1"/>
                </a:solidFill>
                <a:effectLst/>
              </a:rPr>
              <a:t>API</a:t>
            </a:r>
            <a:r>
              <a:rPr lang="en-US" b="0" i="0" dirty="0">
                <a:solidFill>
                  <a:schemeClr val="bg1"/>
                </a:solidFill>
                <a:effectLst/>
              </a:rPr>
              <a:t> you are interested in. The goal is to eliminate the need to take a dependency on a different API SDK for every API that you need to call. Kiota API clients provide a strongly typed experience with all the features you expect from a high-quality API SDK, but without having to learn a new library for every HTTP API.</a:t>
            </a:r>
            <a:endParaRPr lang="en-US" dirty="0">
              <a:solidFill>
                <a:schemeClr val="bg1"/>
              </a:solidFill>
            </a:endParaRPr>
          </a:p>
        </p:txBody>
      </p:sp>
      <p:sp>
        <p:nvSpPr>
          <p:cNvPr id="8" name="Rectangle: Rounded Corners 7">
            <a:extLst>
              <a:ext uri="{FF2B5EF4-FFF2-40B4-BE49-F238E27FC236}">
                <a16:creationId xmlns:a16="http://schemas.microsoft.com/office/drawing/2014/main" id="{74780588-128D-8FAF-15F3-BD0E6D88FB45}"/>
              </a:ext>
            </a:extLst>
          </p:cNvPr>
          <p:cNvSpPr/>
          <p:nvPr/>
        </p:nvSpPr>
        <p:spPr>
          <a:xfrm>
            <a:off x="838201"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Fast and scalable source code generator to simplify calling HTTP APIs</a:t>
            </a:r>
          </a:p>
        </p:txBody>
      </p:sp>
      <p:sp>
        <p:nvSpPr>
          <p:cNvPr id="17" name="Rectangle: Rounded Corners 16">
            <a:extLst>
              <a:ext uri="{FF2B5EF4-FFF2-40B4-BE49-F238E27FC236}">
                <a16:creationId xmlns:a16="http://schemas.microsoft.com/office/drawing/2014/main" id="{2C76D914-9834-70BD-D412-ED24310A944A}"/>
              </a:ext>
            </a:extLst>
          </p:cNvPr>
          <p:cNvSpPr/>
          <p:nvPr/>
        </p:nvSpPr>
        <p:spPr>
          <a:xfrm>
            <a:off x="982648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generation of code for only a specified subset of an </a:t>
            </a:r>
            <a:r>
              <a:rPr lang="en-US" sz="1000" dirty="0" err="1">
                <a:solidFill>
                  <a:srgbClr val="00B0F0"/>
                </a:solidFill>
              </a:rPr>
              <a:t>OpenAPI</a:t>
            </a:r>
            <a:r>
              <a:rPr lang="en-US" sz="1000" dirty="0">
                <a:solidFill>
                  <a:srgbClr val="00B0F0"/>
                </a:solidFill>
              </a:rPr>
              <a:t> description</a:t>
            </a:r>
          </a:p>
        </p:txBody>
      </p:sp>
      <p:sp>
        <p:nvSpPr>
          <p:cNvPr id="18" name="Rectangle: Rounded Corners 17">
            <a:extLst>
              <a:ext uri="{FF2B5EF4-FFF2-40B4-BE49-F238E27FC236}">
                <a16:creationId xmlns:a16="http://schemas.microsoft.com/office/drawing/2014/main" id="{6BD6673C-81D7-B65B-93CD-ED6131C0BEF5}"/>
              </a:ext>
            </a:extLst>
          </p:cNvPr>
          <p:cNvSpPr/>
          <p:nvPr/>
        </p:nvSpPr>
        <p:spPr>
          <a:xfrm>
            <a:off x="263585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Provide support for a wide range of languages: C#, Java, Typescript, PHP, Ruby, Go, Python, Swift, Shell</a:t>
            </a:r>
          </a:p>
        </p:txBody>
      </p:sp>
      <p:sp>
        <p:nvSpPr>
          <p:cNvPr id="19" name="Rectangle: Rounded Corners 18">
            <a:extLst>
              <a:ext uri="{FF2B5EF4-FFF2-40B4-BE49-F238E27FC236}">
                <a16:creationId xmlns:a16="http://schemas.microsoft.com/office/drawing/2014/main" id="{C05C2C0A-1F1F-EADB-67EF-2F571799C230}"/>
              </a:ext>
            </a:extLst>
          </p:cNvPr>
          <p:cNvSpPr/>
          <p:nvPr/>
        </p:nvSpPr>
        <p:spPr>
          <a:xfrm>
            <a:off x="4433517"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low effort implementation of new language support</a:t>
            </a:r>
          </a:p>
        </p:txBody>
      </p:sp>
      <p:sp>
        <p:nvSpPr>
          <p:cNvPr id="20" name="Rectangle: Rounded Corners 19">
            <a:extLst>
              <a:ext uri="{FF2B5EF4-FFF2-40B4-BE49-F238E27FC236}">
                <a16:creationId xmlns:a16="http://schemas.microsoft.com/office/drawing/2014/main" id="{60AB9A02-299F-FB31-A945-ABA23D2318C5}"/>
              </a:ext>
            </a:extLst>
          </p:cNvPr>
          <p:cNvSpPr/>
          <p:nvPr/>
        </p:nvSpPr>
        <p:spPr>
          <a:xfrm>
            <a:off x="6231175"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Generate code that enables IDE autocomplete to aid in API resource discovery</a:t>
            </a:r>
          </a:p>
        </p:txBody>
      </p:sp>
      <p:sp>
        <p:nvSpPr>
          <p:cNvPr id="21" name="Rectangle: Rounded Corners 20">
            <a:extLst>
              <a:ext uri="{FF2B5EF4-FFF2-40B4-BE49-F238E27FC236}">
                <a16:creationId xmlns:a16="http://schemas.microsoft.com/office/drawing/2014/main" id="{3953F459-D6B7-80CE-6831-2DCB61CF1404}"/>
              </a:ext>
            </a:extLst>
          </p:cNvPr>
          <p:cNvSpPr/>
          <p:nvPr/>
        </p:nvSpPr>
        <p:spPr>
          <a:xfrm>
            <a:off x="8028833"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Lightweight, easy to install command line tool</a:t>
            </a:r>
          </a:p>
        </p:txBody>
      </p:sp>
      <p:sp>
        <p:nvSpPr>
          <p:cNvPr id="25" name="TextBox 24">
            <a:extLst>
              <a:ext uri="{FF2B5EF4-FFF2-40B4-BE49-F238E27FC236}">
                <a16:creationId xmlns:a16="http://schemas.microsoft.com/office/drawing/2014/main" id="{DACE5058-704B-C6EF-7B3A-A09FA8365A56}"/>
              </a:ext>
            </a:extLst>
          </p:cNvPr>
          <p:cNvSpPr txBox="1"/>
          <p:nvPr/>
        </p:nvSpPr>
        <p:spPr>
          <a:xfrm>
            <a:off x="0" y="6417172"/>
            <a:ext cx="12192000" cy="369332"/>
          </a:xfrm>
          <a:prstGeom prst="rect">
            <a:avLst/>
          </a:prstGeom>
          <a:noFill/>
        </p:spPr>
        <p:txBody>
          <a:bodyPr wrap="square">
            <a:spAutoFit/>
          </a:bodyPr>
          <a:lstStyle/>
          <a:p>
            <a:pPr algn="ctr"/>
            <a:r>
              <a:rPr lang="en-US" dirty="0"/>
              <a:t>https://microsoft.github.io/kiota/</a:t>
            </a:r>
          </a:p>
        </p:txBody>
      </p:sp>
    </p:spTree>
    <p:extLst>
      <p:ext uri="{BB962C8B-B14F-4D97-AF65-F5344CB8AC3E}">
        <p14:creationId xmlns:p14="http://schemas.microsoft.com/office/powerpoint/2010/main" val="31077038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F6C0AB-009C-D5D0-7FC1-A95C27BE343F}"/>
              </a:ext>
            </a:extLst>
          </p:cNvPr>
          <p:cNvGrpSpPr/>
          <p:nvPr/>
        </p:nvGrpSpPr>
        <p:grpSpPr>
          <a:xfrm>
            <a:off x="4014283" y="1923909"/>
            <a:ext cx="4254228" cy="4381770"/>
            <a:chOff x="4014283" y="1113276"/>
            <a:chExt cx="4254228" cy="4381770"/>
          </a:xfrm>
        </p:grpSpPr>
        <p:sp>
          <p:nvSpPr>
            <p:cNvPr id="4" name="Rectangle: Rounded Corners 3">
              <a:extLst>
                <a:ext uri="{FF2B5EF4-FFF2-40B4-BE49-F238E27FC236}">
                  <a16:creationId xmlns:a16="http://schemas.microsoft.com/office/drawing/2014/main" id="{8C4EF0EE-DD40-0E73-F066-FAF8712BE7AB}"/>
                </a:ext>
              </a:extLst>
            </p:cNvPr>
            <p:cNvSpPr/>
            <p:nvPr/>
          </p:nvSpPr>
          <p:spPr>
            <a:xfrm>
              <a:off x="4014283" y="1113276"/>
              <a:ext cx="4254228"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0C344-1219-3FB7-E17E-C99766FF3FE6}"/>
                </a:ext>
              </a:extLst>
            </p:cNvPr>
            <p:cNvPicPr>
              <a:picLocks noChangeAspect="1"/>
            </p:cNvPicPr>
            <p:nvPr/>
          </p:nvPicPr>
          <p:blipFill>
            <a:blip r:embed="rId2"/>
            <a:stretch>
              <a:fillRect/>
            </a:stretch>
          </p:blipFill>
          <p:spPr>
            <a:xfrm>
              <a:off x="4312438" y="1386111"/>
              <a:ext cx="3657917" cy="3787468"/>
            </a:xfrm>
            <a:prstGeom prst="rect">
              <a:avLst/>
            </a:prstGeom>
          </p:spPr>
        </p:pic>
      </p:grpSp>
      <p:sp>
        <p:nvSpPr>
          <p:cNvPr id="6" name="Rectangle: Rounded Corners 5">
            <a:extLst>
              <a:ext uri="{FF2B5EF4-FFF2-40B4-BE49-F238E27FC236}">
                <a16:creationId xmlns:a16="http://schemas.microsoft.com/office/drawing/2014/main" id="{9834370C-947A-DA06-D960-42C0573E3474}"/>
              </a:ext>
            </a:extLst>
          </p:cNvPr>
          <p:cNvSpPr/>
          <p:nvPr/>
        </p:nvSpPr>
        <p:spPr>
          <a:xfrm>
            <a:off x="838199" y="762850"/>
            <a:ext cx="10515601" cy="492868"/>
          </a:xfrm>
          <a:prstGeom prst="roundRect">
            <a:avLst/>
          </a:prstGeom>
          <a:solidFill>
            <a:srgbClr val="2A3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latin typeface="Consolas" panose="020B0609020204030204" pitchFamily="49" charset="0"/>
              </a:rPr>
              <a:t>kiota</a:t>
            </a:r>
            <a:r>
              <a:rPr lang="en-US" sz="1600" dirty="0">
                <a:solidFill>
                  <a:srgbClr val="ABAA66"/>
                </a:solidFill>
                <a:latin typeface="Consolas" panose="020B0609020204030204" pitchFamily="49" charset="0"/>
              </a:rPr>
              <a:t> </a:t>
            </a:r>
            <a:r>
              <a:rPr lang="en-US" sz="1600" dirty="0">
                <a:solidFill>
                  <a:schemeClr val="bg1"/>
                </a:solidFill>
                <a:latin typeface="Consolas" panose="020B0609020204030204" pitchFamily="49" charset="0"/>
              </a:rPr>
              <a:t>generate</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a:t>
            </a:r>
            <a:r>
              <a:rPr lang="en-US" sz="1600" dirty="0" err="1">
                <a:solidFill>
                  <a:srgbClr val="2F9190"/>
                </a:solidFill>
                <a:latin typeface="Consolas" panose="020B0609020204030204" pitchFamily="49" charset="0"/>
              </a:rPr>
              <a:t>openapi</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openapi.json</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--language</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csharp</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--output</a:t>
            </a:r>
            <a:r>
              <a:rPr lang="en-US" sz="1600" dirty="0">
                <a:solidFill>
                  <a:srgbClr val="ABAA66"/>
                </a:solidFill>
                <a:latin typeface="Consolas" panose="020B0609020204030204" pitchFamily="49" charset="0"/>
              </a:rPr>
              <a:t> client</a:t>
            </a:r>
            <a:endParaRPr lang="en-US" sz="1600" dirty="0">
              <a:solidFill>
                <a:srgbClr val="C89FA3"/>
              </a:solidFill>
              <a:latin typeface="Consolas" panose="020B0609020204030204" pitchFamily="49" charset="0"/>
            </a:endParaRPr>
          </a:p>
        </p:txBody>
      </p:sp>
    </p:spTree>
    <p:extLst>
      <p:ext uri="{BB962C8B-B14F-4D97-AF65-F5344CB8AC3E}">
        <p14:creationId xmlns:p14="http://schemas.microsoft.com/office/powerpoint/2010/main" val="409193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5AF8FC5-7DED-061B-5D43-0D12483CA852}"/>
              </a:ext>
            </a:extLst>
          </p:cNvPr>
          <p:cNvSpPr txBox="1">
            <a:spLocks/>
          </p:cNvSpPr>
          <p:nvPr/>
        </p:nvSpPr>
        <p:spPr>
          <a:xfrm>
            <a:off x="1219200" y="811654"/>
            <a:ext cx="9753601" cy="1010661"/>
          </a:xfrm>
          <a:prstGeom prst="roundRect">
            <a:avLst/>
          </a:prstGeom>
          <a:solidFill>
            <a:srgbClr val="2A326F"/>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The </a:t>
            </a:r>
            <a:r>
              <a:rPr lang="en-US" sz="1200" dirty="0" err="1"/>
              <a:t>OpenAPI</a:t>
            </a:r>
            <a:r>
              <a:rPr lang="en-US" sz="12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 The </a:t>
            </a:r>
            <a:r>
              <a:rPr lang="en-US" sz="1200" dirty="0" err="1"/>
              <a:t>OpenAPI</a:t>
            </a:r>
            <a:r>
              <a:rPr lang="en-US" sz="1200" dirty="0"/>
              <a:t> Specification was originally based on the Swagger Specification, donated by </a:t>
            </a:r>
            <a:r>
              <a:rPr lang="en-US" sz="1200" dirty="0" err="1"/>
              <a:t>SmartBear</a:t>
            </a:r>
            <a:r>
              <a:rPr lang="en-US" sz="1200" dirty="0"/>
              <a:t> Software.</a:t>
            </a:r>
          </a:p>
        </p:txBody>
      </p:sp>
      <p:pic>
        <p:nvPicPr>
          <p:cNvPr id="1026" name="Picture 2" descr="OpenAPI Initiative">
            <a:extLst>
              <a:ext uri="{FF2B5EF4-FFF2-40B4-BE49-F238E27FC236}">
                <a16:creationId xmlns:a16="http://schemas.microsoft.com/office/drawing/2014/main" id="{48C661D7-E45F-B92F-2C07-A5E22372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47" y="66938"/>
            <a:ext cx="2011947" cy="6075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BD1194C1-409A-15C9-35A3-0A02212CE096}"/>
              </a:ext>
            </a:extLst>
          </p:cNvPr>
          <p:cNvSpPr/>
          <p:nvPr/>
        </p:nvSpPr>
        <p:spPr>
          <a:xfrm>
            <a:off x="1219199" y="1917429"/>
            <a:ext cx="6287543" cy="4381770"/>
          </a:xfrm>
          <a:prstGeom prst="roundRect">
            <a:avLst>
              <a:gd name="adj" fmla="val 8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681BD0C-4633-5B91-400C-115C655F4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9" y="2185983"/>
            <a:ext cx="5766994" cy="38446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F5750F5-4B70-4D3F-F8F6-5EEA42D32292}"/>
              </a:ext>
            </a:extLst>
          </p:cNvPr>
          <p:cNvSpPr/>
          <p:nvPr/>
        </p:nvSpPr>
        <p:spPr>
          <a:xfrm>
            <a:off x="7665397" y="1917429"/>
            <a:ext cx="3307404"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1031FA-24D3-894C-B287-A10EA3CEE27F}"/>
              </a:ext>
            </a:extLst>
          </p:cNvPr>
          <p:cNvPicPr>
            <a:picLocks noChangeAspect="1"/>
          </p:cNvPicPr>
          <p:nvPr/>
        </p:nvPicPr>
        <p:blipFill>
          <a:blip r:embed="rId4"/>
          <a:stretch>
            <a:fillRect/>
          </a:stretch>
        </p:blipFill>
        <p:spPr>
          <a:xfrm>
            <a:off x="7851531" y="2045986"/>
            <a:ext cx="2962617" cy="4115029"/>
          </a:xfrm>
          <a:prstGeom prst="rect">
            <a:avLst/>
          </a:prstGeom>
        </p:spPr>
      </p:pic>
      <p:sp>
        <p:nvSpPr>
          <p:cNvPr id="16" name="TextBox 15">
            <a:extLst>
              <a:ext uri="{FF2B5EF4-FFF2-40B4-BE49-F238E27FC236}">
                <a16:creationId xmlns:a16="http://schemas.microsoft.com/office/drawing/2014/main" id="{F49CB23E-0DA8-48E6-869C-2F8C8BBAF034}"/>
              </a:ext>
            </a:extLst>
          </p:cNvPr>
          <p:cNvSpPr txBox="1"/>
          <p:nvPr/>
        </p:nvSpPr>
        <p:spPr>
          <a:xfrm>
            <a:off x="0" y="6417172"/>
            <a:ext cx="12192000" cy="369332"/>
          </a:xfrm>
          <a:prstGeom prst="rect">
            <a:avLst/>
          </a:prstGeom>
          <a:noFill/>
        </p:spPr>
        <p:txBody>
          <a:bodyPr wrap="square">
            <a:spAutoFit/>
          </a:bodyPr>
          <a:lstStyle/>
          <a:p>
            <a:pPr algn="ctr"/>
            <a:r>
              <a:rPr lang="en-US" dirty="0"/>
              <a:t>https://oai.github.io/Documentation/</a:t>
            </a:r>
          </a:p>
        </p:txBody>
      </p:sp>
      <p:sp>
        <p:nvSpPr>
          <p:cNvPr id="17" name="Rectangle 16">
            <a:extLst>
              <a:ext uri="{FF2B5EF4-FFF2-40B4-BE49-F238E27FC236}">
                <a16:creationId xmlns:a16="http://schemas.microsoft.com/office/drawing/2014/main" id="{FEFF50FB-6533-954C-F199-71A5D6B30529}"/>
              </a:ext>
            </a:extLst>
          </p:cNvPr>
          <p:cNvSpPr/>
          <p:nvPr/>
        </p:nvSpPr>
        <p:spPr>
          <a:xfrm>
            <a:off x="6011694" y="4643336"/>
            <a:ext cx="1121923" cy="6389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lstStyle/>
          <a:p>
            <a:r>
              <a:rPr lang="en-US" dirty="0"/>
              <a:t>Let´s Dive In!</a:t>
            </a:r>
          </a:p>
        </p:txBody>
      </p:sp>
    </p:spTree>
    <p:extLst>
      <p:ext uri="{BB962C8B-B14F-4D97-AF65-F5344CB8AC3E}">
        <p14:creationId xmlns:p14="http://schemas.microsoft.com/office/powerpoint/2010/main" val="133746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038">
            <a:extLst>
              <a:ext uri="{FF2B5EF4-FFF2-40B4-BE49-F238E27FC236}">
                <a16:creationId xmlns:a16="http://schemas.microsoft.com/office/drawing/2014/main" id="{0617BBB4-E2C6-0D92-0C8F-BF671B63F89F}"/>
              </a:ext>
            </a:extLst>
          </p:cNvPr>
          <p:cNvGrpSpPr/>
          <p:nvPr/>
        </p:nvGrpSpPr>
        <p:grpSpPr>
          <a:xfrm>
            <a:off x="741595" y="937013"/>
            <a:ext cx="7238398" cy="5409269"/>
            <a:chOff x="2421534" y="923640"/>
            <a:chExt cx="7238398" cy="5409269"/>
          </a:xfrm>
        </p:grpSpPr>
        <p:sp>
          <p:nvSpPr>
            <p:cNvPr id="46" name="Rectangle 45">
              <a:extLst>
                <a:ext uri="{FF2B5EF4-FFF2-40B4-BE49-F238E27FC236}">
                  <a16:creationId xmlns:a16="http://schemas.microsoft.com/office/drawing/2014/main" id="{AE5E0915-9707-E4B8-CF8E-0EB921B83751}"/>
                </a:ext>
              </a:extLst>
            </p:cNvPr>
            <p:cNvSpPr/>
            <p:nvPr/>
          </p:nvSpPr>
          <p:spPr>
            <a:xfrm>
              <a:off x="3862853" y="1609060"/>
              <a:ext cx="516208" cy="4278011"/>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5" name="Rectangle 14">
              <a:extLst>
                <a:ext uri="{FF2B5EF4-FFF2-40B4-BE49-F238E27FC236}">
                  <a16:creationId xmlns:a16="http://schemas.microsoft.com/office/drawing/2014/main" id="{5B53EE16-B6E2-B5F2-B139-EF4C0CB25945}"/>
                </a:ext>
              </a:extLst>
            </p:cNvPr>
            <p:cNvSpPr/>
            <p:nvPr/>
          </p:nvSpPr>
          <p:spPr bwMode="auto">
            <a:xfrm>
              <a:off x="7587542" y="1800077"/>
              <a:ext cx="2072390" cy="275065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graph.microsoft.com</a:t>
              </a:r>
            </a:p>
          </p:txBody>
        </p:sp>
        <p:grpSp>
          <p:nvGrpSpPr>
            <p:cNvPr id="4" name="Group 3">
              <a:extLst>
                <a:ext uri="{FF2B5EF4-FFF2-40B4-BE49-F238E27FC236}">
                  <a16:creationId xmlns:a16="http://schemas.microsoft.com/office/drawing/2014/main" id="{76CA6750-DCEB-745B-A66F-A4DD8BB46A29}"/>
                </a:ext>
              </a:extLst>
            </p:cNvPr>
            <p:cNvGrpSpPr/>
            <p:nvPr/>
          </p:nvGrpSpPr>
          <p:grpSpPr>
            <a:xfrm>
              <a:off x="2532068" y="923640"/>
              <a:ext cx="7127864" cy="435105"/>
              <a:chOff x="3590735" y="3050152"/>
              <a:chExt cx="7127864" cy="435105"/>
            </a:xfrm>
          </p:grpSpPr>
          <p:sp>
            <p:nvSpPr>
              <p:cNvPr id="2" name="Rectangle 1">
                <a:extLst>
                  <a:ext uri="{FF2B5EF4-FFF2-40B4-BE49-F238E27FC236}">
                    <a16:creationId xmlns:a16="http://schemas.microsoft.com/office/drawing/2014/main" id="{29E5DE50-0D19-831F-019C-9C5341A383D2}"/>
                  </a:ext>
                </a:extLst>
              </p:cNvPr>
              <p:cNvSpPr/>
              <p:nvPr/>
            </p:nvSpPr>
            <p:spPr bwMode="auto">
              <a:xfrm>
                <a:off x="3590735" y="3097441"/>
                <a:ext cx="7127864" cy="285932"/>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r" defTabSz="932290" fontAlgn="base">
                  <a:spcBef>
                    <a:spcPct val="0"/>
                  </a:spcBef>
                  <a:spcAft>
                    <a:spcPct val="0"/>
                  </a:spcAft>
                </a:pPr>
                <a:r>
                  <a:rPr lang="en-US" sz="1200">
                    <a:solidFill>
                      <a:schemeClr val="bg2">
                        <a:lumMod val="25000"/>
                      </a:schemeClr>
                    </a:solidFill>
                    <a:ea typeface="Segoe UI" pitchFamily="34" charset="0"/>
                    <a:cs typeface="Segoe UI" pitchFamily="34" charset="0"/>
                  </a:rPr>
                  <a:t>Azure Active Directory</a:t>
                </a:r>
              </a:p>
            </p:txBody>
          </p:sp>
          <p:pic>
            <p:nvPicPr>
              <p:cNvPr id="3" name="Picture 2">
                <a:extLst>
                  <a:ext uri="{FF2B5EF4-FFF2-40B4-BE49-F238E27FC236}">
                    <a16:creationId xmlns:a16="http://schemas.microsoft.com/office/drawing/2014/main" id="{9FE14370-36D1-73F6-6DA2-96816D069260}"/>
                  </a:ext>
                </a:extLst>
              </p:cNvPr>
              <p:cNvPicPr>
                <a:picLocks noChangeAspect="1"/>
              </p:cNvPicPr>
              <p:nvPr/>
            </p:nvPicPr>
            <p:blipFill>
              <a:blip r:embed="rId2"/>
              <a:stretch>
                <a:fillRect/>
              </a:stretch>
            </p:blipFill>
            <p:spPr>
              <a:xfrm>
                <a:off x="8861644" y="3050152"/>
                <a:ext cx="364249" cy="435105"/>
              </a:xfrm>
              <a:prstGeom prst="rect">
                <a:avLst/>
              </a:prstGeom>
            </p:spPr>
          </p:pic>
        </p:grpSp>
        <p:grpSp>
          <p:nvGrpSpPr>
            <p:cNvPr id="5" name="Group 4">
              <a:extLst>
                <a:ext uri="{FF2B5EF4-FFF2-40B4-BE49-F238E27FC236}">
                  <a16:creationId xmlns:a16="http://schemas.microsoft.com/office/drawing/2014/main" id="{5B76856A-DF7E-C6FD-6991-DAF88DCE2F49}"/>
                </a:ext>
              </a:extLst>
            </p:cNvPr>
            <p:cNvGrpSpPr/>
            <p:nvPr/>
          </p:nvGrpSpPr>
          <p:grpSpPr>
            <a:xfrm>
              <a:off x="5362487" y="2750790"/>
              <a:ext cx="1370813" cy="785428"/>
              <a:chOff x="2500134" y="2023745"/>
              <a:chExt cx="1340098" cy="785428"/>
            </a:xfrm>
          </p:grpSpPr>
          <p:grpSp>
            <p:nvGrpSpPr>
              <p:cNvPr id="8" name="Group 7">
                <a:extLst>
                  <a:ext uri="{FF2B5EF4-FFF2-40B4-BE49-F238E27FC236}">
                    <a16:creationId xmlns:a16="http://schemas.microsoft.com/office/drawing/2014/main" id="{8122D4F6-E719-F504-89CA-E7C0C49D3139}"/>
                  </a:ext>
                </a:extLst>
              </p:cNvPr>
              <p:cNvGrpSpPr/>
              <p:nvPr/>
            </p:nvGrpSpPr>
            <p:grpSpPr>
              <a:xfrm>
                <a:off x="2500134" y="2023745"/>
                <a:ext cx="1340098" cy="785428"/>
                <a:chOff x="1800590" y="4062591"/>
                <a:chExt cx="1614714" cy="945666"/>
              </a:xfrm>
            </p:grpSpPr>
            <p:sp>
              <p:nvSpPr>
                <p:cNvPr id="10" name="Rectangle 9">
                  <a:extLst>
                    <a:ext uri="{FF2B5EF4-FFF2-40B4-BE49-F238E27FC236}">
                      <a16:creationId xmlns:a16="http://schemas.microsoft.com/office/drawing/2014/main" id="{4F87AEF6-898C-4461-8E1C-2B33396676D7}"/>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API</a:t>
                  </a:r>
                </a:p>
              </p:txBody>
            </p:sp>
            <p:grpSp>
              <p:nvGrpSpPr>
                <p:cNvPr id="11" name="Group 10">
                  <a:extLst>
                    <a:ext uri="{FF2B5EF4-FFF2-40B4-BE49-F238E27FC236}">
                      <a16:creationId xmlns:a16="http://schemas.microsoft.com/office/drawing/2014/main" id="{36AD8D01-A711-6229-930B-1D8B7047EF20}"/>
                    </a:ext>
                  </a:extLst>
                </p:cNvPr>
                <p:cNvGrpSpPr/>
                <p:nvPr/>
              </p:nvGrpSpPr>
              <p:grpSpPr>
                <a:xfrm>
                  <a:off x="2660473" y="4169212"/>
                  <a:ext cx="754831" cy="839045"/>
                  <a:chOff x="-1482457" y="2663224"/>
                  <a:chExt cx="754831" cy="839045"/>
                </a:xfrm>
              </p:grpSpPr>
              <p:pic>
                <p:nvPicPr>
                  <p:cNvPr id="12" name="Picture 11">
                    <a:extLst>
                      <a:ext uri="{FF2B5EF4-FFF2-40B4-BE49-F238E27FC236}">
                        <a16:creationId xmlns:a16="http://schemas.microsoft.com/office/drawing/2014/main" id="{853E576A-6613-3764-FD9A-BCD9707A5F9E}"/>
                      </a:ext>
                    </a:extLst>
                  </p:cNvPr>
                  <p:cNvPicPr>
                    <a:picLocks noChangeAspect="1"/>
                  </p:cNvPicPr>
                  <p:nvPr/>
                </p:nvPicPr>
                <p:blipFill>
                  <a:blip r:embed="rId3"/>
                  <a:stretch>
                    <a:fillRect/>
                  </a:stretch>
                </p:blipFill>
                <p:spPr>
                  <a:xfrm>
                    <a:off x="-1482457" y="2663224"/>
                    <a:ext cx="477423" cy="839045"/>
                  </a:xfrm>
                  <a:prstGeom prst="rect">
                    <a:avLst/>
                  </a:prstGeom>
                </p:spPr>
              </p:pic>
              <p:pic>
                <p:nvPicPr>
                  <p:cNvPr id="13" name="Picture 12">
                    <a:extLst>
                      <a:ext uri="{FF2B5EF4-FFF2-40B4-BE49-F238E27FC236}">
                        <a16:creationId xmlns:a16="http://schemas.microsoft.com/office/drawing/2014/main" id="{B832EEFD-28D1-543D-84B7-EEFF89C6021A}"/>
                      </a:ext>
                    </a:extLst>
                  </p:cNvPr>
                  <p:cNvPicPr>
                    <a:picLocks noChangeAspect="1"/>
                  </p:cNvPicPr>
                  <p:nvPr/>
                </p:nvPicPr>
                <p:blipFill>
                  <a:blip r:embed="rId4"/>
                  <a:stretch>
                    <a:fillRect/>
                  </a:stretch>
                </p:blipFill>
                <p:spPr>
                  <a:xfrm>
                    <a:off x="-1283825" y="2849765"/>
                    <a:ext cx="556199" cy="438478"/>
                  </a:xfrm>
                  <a:prstGeom prst="rect">
                    <a:avLst/>
                  </a:prstGeom>
                </p:spPr>
              </p:pic>
            </p:grpSp>
          </p:grpSp>
          <p:pic>
            <p:nvPicPr>
              <p:cNvPr id="7" name="Picture 6">
                <a:extLst>
                  <a:ext uri="{FF2B5EF4-FFF2-40B4-BE49-F238E27FC236}">
                    <a16:creationId xmlns:a16="http://schemas.microsoft.com/office/drawing/2014/main" id="{3844F1AA-6FAB-5966-20FF-7DB329253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pic>
          <p:nvPicPr>
            <p:cNvPr id="1026" name="Picture 2" descr="Microsoft Graph API | Drupal.org">
              <a:extLst>
                <a:ext uri="{FF2B5EF4-FFF2-40B4-BE49-F238E27FC236}">
                  <a16:creationId xmlns:a16="http://schemas.microsoft.com/office/drawing/2014/main" id="{B3C360E2-6B19-F4CC-CA06-45E11AE26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0078" y="2268963"/>
              <a:ext cx="767318" cy="66540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FBA94B-6396-D3AE-729F-4EFAC6B8BF2D}"/>
                </a:ext>
              </a:extLst>
            </p:cNvPr>
            <p:cNvGrpSpPr/>
            <p:nvPr/>
          </p:nvGrpSpPr>
          <p:grpSpPr>
            <a:xfrm>
              <a:off x="2532068" y="1739390"/>
              <a:ext cx="1081056" cy="766393"/>
              <a:chOff x="2500134" y="2023746"/>
              <a:chExt cx="1056834" cy="766393"/>
            </a:xfrm>
          </p:grpSpPr>
          <p:grpSp>
            <p:nvGrpSpPr>
              <p:cNvPr id="20" name="Group 19">
                <a:extLst>
                  <a:ext uri="{FF2B5EF4-FFF2-40B4-BE49-F238E27FC236}">
                    <a16:creationId xmlns:a16="http://schemas.microsoft.com/office/drawing/2014/main" id="{C565BEE4-9497-C980-E120-2351853F51CA}"/>
                  </a:ext>
                </a:extLst>
              </p:cNvPr>
              <p:cNvGrpSpPr/>
              <p:nvPr/>
            </p:nvGrpSpPr>
            <p:grpSpPr>
              <a:xfrm>
                <a:off x="2500134" y="2023746"/>
                <a:ext cx="1056834" cy="641684"/>
                <a:chOff x="1800590" y="4062591"/>
                <a:chExt cx="1273404" cy="772596"/>
              </a:xfrm>
            </p:grpSpPr>
            <p:sp>
              <p:nvSpPr>
                <p:cNvPr id="22" name="Rectangle 21">
                  <a:extLst>
                    <a:ext uri="{FF2B5EF4-FFF2-40B4-BE49-F238E27FC236}">
                      <a16:creationId xmlns:a16="http://schemas.microsoft.com/office/drawing/2014/main" id="{2D1FA047-A13F-8B86-1DAE-849F5A2D1B6A}"/>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App</a:t>
                  </a:r>
                </a:p>
              </p:txBody>
            </p:sp>
            <p:pic>
              <p:nvPicPr>
                <p:cNvPr id="25" name="Picture 24">
                  <a:extLst>
                    <a:ext uri="{FF2B5EF4-FFF2-40B4-BE49-F238E27FC236}">
                      <a16:creationId xmlns:a16="http://schemas.microsoft.com/office/drawing/2014/main" id="{F6104416-1D35-0506-97EA-B810BF768838}"/>
                    </a:ext>
                  </a:extLst>
                </p:cNvPr>
                <p:cNvPicPr>
                  <a:picLocks noChangeAspect="1"/>
                </p:cNvPicPr>
                <p:nvPr/>
              </p:nvPicPr>
              <p:blipFill>
                <a:blip r:embed="rId4"/>
                <a:stretch>
                  <a:fillRect/>
                </a:stretch>
              </p:blipFill>
              <p:spPr>
                <a:xfrm>
                  <a:off x="2458329" y="4372822"/>
                  <a:ext cx="556199" cy="438478"/>
                </a:xfrm>
                <a:prstGeom prst="rect">
                  <a:avLst/>
                </a:prstGeom>
              </p:spPr>
            </p:pic>
          </p:grpSp>
          <p:pic>
            <p:nvPicPr>
              <p:cNvPr id="19" name="Picture 18">
                <a:extLst>
                  <a:ext uri="{FF2B5EF4-FFF2-40B4-BE49-F238E27FC236}">
                    <a16:creationId xmlns:a16="http://schemas.microsoft.com/office/drawing/2014/main" id="{9A71A305-B4EA-9719-B342-84BAA4D9E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sp>
          <p:nvSpPr>
            <p:cNvPr id="26" name="Rectangle 25">
              <a:extLst>
                <a:ext uri="{FF2B5EF4-FFF2-40B4-BE49-F238E27FC236}">
                  <a16:creationId xmlns:a16="http://schemas.microsoft.com/office/drawing/2014/main" id="{49F322B8-5A53-73B2-744F-388948C2B43F}"/>
                </a:ext>
              </a:extLst>
            </p:cNvPr>
            <p:cNvSpPr/>
            <p:nvPr/>
          </p:nvSpPr>
          <p:spPr bwMode="auto">
            <a:xfrm>
              <a:off x="4006263" y="1734056"/>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C# SDK</a:t>
              </a:r>
            </a:p>
          </p:txBody>
        </p:sp>
        <p:cxnSp>
          <p:nvCxnSpPr>
            <p:cNvPr id="28" name="Connector: Elbow 27">
              <a:extLst>
                <a:ext uri="{FF2B5EF4-FFF2-40B4-BE49-F238E27FC236}">
                  <a16:creationId xmlns:a16="http://schemas.microsoft.com/office/drawing/2014/main" id="{7FEA83CC-3D3A-D649-2F8A-B350B90D74A4}"/>
                </a:ext>
              </a:extLst>
            </p:cNvPr>
            <p:cNvCxnSpPr>
              <a:cxnSpLocks/>
              <a:stCxn id="26" idx="0"/>
              <a:endCxn id="2" idx="2"/>
            </p:cNvCxnSpPr>
            <p:nvPr/>
          </p:nvCxnSpPr>
          <p:spPr>
            <a:xfrm rot="5400000" flipH="1" flipV="1">
              <a:off x="4873821" y="511878"/>
              <a:ext cx="477195" cy="1967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A4136DE-6916-6ED3-E8AD-2D13B24A8FF0}"/>
                </a:ext>
              </a:extLst>
            </p:cNvPr>
            <p:cNvCxnSpPr>
              <a:stCxn id="22" idx="3"/>
              <a:endCxn id="26" idx="1"/>
            </p:cNvCxnSpPr>
            <p:nvPr/>
          </p:nvCxnSpPr>
          <p:spPr>
            <a:xfrm flipV="1">
              <a:off x="3613124" y="2054898"/>
              <a:ext cx="393139" cy="53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C58627-5689-A632-323C-C6801E9DB919}"/>
                </a:ext>
              </a:extLst>
            </p:cNvPr>
            <p:cNvCxnSpPr>
              <a:stCxn id="26" idx="3"/>
              <a:endCxn id="10" idx="1"/>
            </p:cNvCxnSpPr>
            <p:nvPr/>
          </p:nvCxnSpPr>
          <p:spPr>
            <a:xfrm>
              <a:off x="4251411" y="2054898"/>
              <a:ext cx="1111077" cy="10167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C28E817-5496-054D-B586-9A60A6EAE28E}"/>
                </a:ext>
              </a:extLst>
            </p:cNvPr>
            <p:cNvCxnSpPr>
              <a:stCxn id="13" idx="3"/>
              <a:endCxn id="15" idx="1"/>
            </p:cNvCxnSpPr>
            <p:nvPr/>
          </p:nvCxnSpPr>
          <p:spPr>
            <a:xfrm flipV="1">
              <a:off x="6733301" y="3175406"/>
              <a:ext cx="854241" cy="9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3DA4C2B-1714-ABD2-B694-D491AB4A6692}"/>
                </a:ext>
              </a:extLst>
            </p:cNvPr>
            <p:cNvCxnSpPr>
              <a:stCxn id="10" idx="0"/>
            </p:cNvCxnSpPr>
            <p:nvPr/>
          </p:nvCxnSpPr>
          <p:spPr>
            <a:xfrm rot="5400000" flipH="1" flipV="1">
              <a:off x="5250787" y="1909092"/>
              <a:ext cx="1493929" cy="189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07C6B8B-72A8-9504-7580-9860728F384C}"/>
                </a:ext>
              </a:extLst>
            </p:cNvPr>
            <p:cNvSpPr txBox="1"/>
            <p:nvPr/>
          </p:nvSpPr>
          <p:spPr>
            <a:xfrm>
              <a:off x="3735280" y="5932799"/>
              <a:ext cx="787114" cy="400110"/>
            </a:xfrm>
            <a:prstGeom prst="rect">
              <a:avLst/>
            </a:prstGeom>
            <a:noFill/>
          </p:spPr>
          <p:txBody>
            <a:bodyPr wrap="square" rtlCol="0">
              <a:spAutoFit/>
            </a:bodyPr>
            <a:lstStyle/>
            <a:p>
              <a:pPr algn="ctr"/>
              <a:r>
                <a:rPr lang="en-US" sz="1000" dirty="0">
                  <a:solidFill>
                    <a:srgbClr val="2F9190"/>
                  </a:solidFill>
                </a:rPr>
                <a:t>Kiota</a:t>
              </a:r>
            </a:p>
            <a:p>
              <a:pPr algn="ctr"/>
              <a:r>
                <a:rPr lang="en-US" sz="1000" dirty="0">
                  <a:solidFill>
                    <a:srgbClr val="2F9190"/>
                  </a:solidFill>
                </a:rPr>
                <a:t>generated</a:t>
              </a:r>
            </a:p>
          </p:txBody>
        </p:sp>
        <p:sp>
          <p:nvSpPr>
            <p:cNvPr id="51" name="Rectangle 50">
              <a:extLst>
                <a:ext uri="{FF2B5EF4-FFF2-40B4-BE49-F238E27FC236}">
                  <a16:creationId xmlns:a16="http://schemas.microsoft.com/office/drawing/2014/main" id="{0B097B00-0C65-7FD4-F267-D9AC8F06E57D}"/>
                </a:ext>
              </a:extLst>
            </p:cNvPr>
            <p:cNvSpPr/>
            <p:nvPr/>
          </p:nvSpPr>
          <p:spPr bwMode="auto">
            <a:xfrm>
              <a:off x="2532068" y="4571954"/>
              <a:ext cx="1081056"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 SPFx</a:t>
              </a:r>
            </a:p>
            <a:p>
              <a:pPr defTabSz="932290" fontAlgn="base">
                <a:spcBef>
                  <a:spcPct val="0"/>
                </a:spcBef>
                <a:spcAft>
                  <a:spcPct val="0"/>
                </a:spcAft>
              </a:pPr>
              <a:r>
                <a:rPr lang="en-US" sz="1200" dirty="0" err="1">
                  <a:solidFill>
                    <a:schemeClr val="bg2">
                      <a:lumMod val="25000"/>
                    </a:schemeClr>
                  </a:solidFill>
                  <a:ea typeface="Segoe UI" pitchFamily="34" charset="0"/>
                  <a:cs typeface="Segoe UI" pitchFamily="34" charset="0"/>
                </a:rPr>
                <a:t>WebPart</a:t>
              </a:r>
              <a:endParaRPr lang="en-US" sz="1200" dirty="0">
                <a:solidFill>
                  <a:schemeClr val="bg2">
                    <a:lumMod val="25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CA217EDB-A457-327E-BE92-C63AF887CB1E}"/>
                </a:ext>
              </a:extLst>
            </p:cNvPr>
            <p:cNvSpPr/>
            <p:nvPr/>
          </p:nvSpPr>
          <p:spPr>
            <a:xfrm>
              <a:off x="2431312" y="4104167"/>
              <a:ext cx="1270951" cy="1782904"/>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025" name="Rectangle 1024">
              <a:extLst>
                <a:ext uri="{FF2B5EF4-FFF2-40B4-BE49-F238E27FC236}">
                  <a16:creationId xmlns:a16="http://schemas.microsoft.com/office/drawing/2014/main" id="{24A5E7EA-17B2-3BA4-1922-7A36EE62F440}"/>
                </a:ext>
              </a:extLst>
            </p:cNvPr>
            <p:cNvSpPr/>
            <p:nvPr/>
          </p:nvSpPr>
          <p:spPr bwMode="auto">
            <a:xfrm>
              <a:off x="4006263" y="4576147"/>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TS SDK</a:t>
              </a:r>
            </a:p>
          </p:txBody>
        </p:sp>
        <p:sp>
          <p:nvSpPr>
            <p:cNvPr id="1027" name="TextBox 1026">
              <a:extLst>
                <a:ext uri="{FF2B5EF4-FFF2-40B4-BE49-F238E27FC236}">
                  <a16:creationId xmlns:a16="http://schemas.microsoft.com/office/drawing/2014/main" id="{812308C6-825F-085B-5D16-F7647902B3B9}"/>
                </a:ext>
              </a:extLst>
            </p:cNvPr>
            <p:cNvSpPr txBox="1"/>
            <p:nvPr/>
          </p:nvSpPr>
          <p:spPr>
            <a:xfrm>
              <a:off x="2421534" y="4105765"/>
              <a:ext cx="787114" cy="246221"/>
            </a:xfrm>
            <a:prstGeom prst="rect">
              <a:avLst/>
            </a:prstGeom>
            <a:noFill/>
          </p:spPr>
          <p:txBody>
            <a:bodyPr wrap="square" rtlCol="0">
              <a:spAutoFit/>
            </a:bodyPr>
            <a:lstStyle/>
            <a:p>
              <a:pPr algn="ctr"/>
              <a:r>
                <a:rPr lang="en-US" sz="1000" dirty="0">
                  <a:solidFill>
                    <a:schemeClr val="bg2">
                      <a:lumMod val="25000"/>
                    </a:schemeClr>
                  </a:solidFill>
                  <a:cs typeface="Segoe UI" pitchFamily="34" charset="0"/>
                </a:rPr>
                <a:t>SharePoint</a:t>
              </a:r>
            </a:p>
          </p:txBody>
        </p:sp>
        <p:cxnSp>
          <p:nvCxnSpPr>
            <p:cNvPr id="1029" name="Connector: Elbow 1028">
              <a:extLst>
                <a:ext uri="{FF2B5EF4-FFF2-40B4-BE49-F238E27FC236}">
                  <a16:creationId xmlns:a16="http://schemas.microsoft.com/office/drawing/2014/main" id="{48236AFE-B1B1-661E-91EC-24E4F26C4EC8}"/>
                </a:ext>
              </a:extLst>
            </p:cNvPr>
            <p:cNvCxnSpPr>
              <a:stCxn id="51" idx="3"/>
              <a:endCxn id="1025" idx="1"/>
            </p:cNvCxnSpPr>
            <p:nvPr/>
          </p:nvCxnSpPr>
          <p:spPr>
            <a:xfrm>
              <a:off x="3613124" y="4892796"/>
              <a:ext cx="393139" cy="41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3536DC72-3C37-3C48-D993-938467DC4BC1}"/>
                </a:ext>
              </a:extLst>
            </p:cNvPr>
            <p:cNvCxnSpPr>
              <a:cxnSpLocks/>
              <a:stCxn id="1025" idx="3"/>
              <a:endCxn id="7" idx="2"/>
            </p:cNvCxnSpPr>
            <p:nvPr/>
          </p:nvCxnSpPr>
          <p:spPr>
            <a:xfrm flipV="1">
              <a:off x="4251411" y="3517184"/>
              <a:ext cx="1622593" cy="1379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8" descr="Angular Family Feud Unleashed - Linkedin Icon Flat Png Clipart (670x559), Png Download">
              <a:extLst>
                <a:ext uri="{FF2B5EF4-FFF2-40B4-BE49-F238E27FC236}">
                  <a16:creationId xmlns:a16="http://schemas.microsoft.com/office/drawing/2014/main" id="{C1EE4FD7-384F-F750-4FC2-9269F2378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881" y="5065638"/>
              <a:ext cx="326104" cy="3261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 descr="Download Microsoft SharePoint Logo in SVG Vector or PNG File Format - Logo .wine">
              <a:extLst>
                <a:ext uri="{FF2B5EF4-FFF2-40B4-BE49-F238E27FC236}">
                  <a16:creationId xmlns:a16="http://schemas.microsoft.com/office/drawing/2014/main" id="{5FC1F28C-1EC0-B81B-63D0-DCE0E05029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921" y="4733073"/>
              <a:ext cx="787637" cy="525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has a new logo, but where do you download it? Here!">
              <a:extLst>
                <a:ext uri="{FF2B5EF4-FFF2-40B4-BE49-F238E27FC236}">
                  <a16:creationId xmlns:a16="http://schemas.microsoft.com/office/drawing/2014/main" id="{F542CCB9-EFA4-4A92-AC58-3671F9959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4136" y="2734889"/>
              <a:ext cx="301256" cy="301256"/>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Rectangle 1039">
            <a:extLst>
              <a:ext uri="{FF2B5EF4-FFF2-40B4-BE49-F238E27FC236}">
                <a16:creationId xmlns:a16="http://schemas.microsoft.com/office/drawing/2014/main" id="{64C984E9-9A83-797E-A4E8-04EF1703AA75}"/>
              </a:ext>
            </a:extLst>
          </p:cNvPr>
          <p:cNvSpPr/>
          <p:nvPr/>
        </p:nvSpPr>
        <p:spPr>
          <a:xfrm>
            <a:off x="8342387" y="0"/>
            <a:ext cx="3849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DDF15CE4-A96C-9D01-5EB9-E4B2BA3E6F55}"/>
              </a:ext>
            </a:extLst>
          </p:cNvPr>
          <p:cNvSpPr txBox="1">
            <a:spLocks/>
          </p:cNvSpPr>
          <p:nvPr/>
        </p:nvSpPr>
        <p:spPr>
          <a:xfrm>
            <a:off x="195705" y="53369"/>
            <a:ext cx="8076426" cy="727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B0F0"/>
                </a:solidFill>
              </a:rPr>
              <a:t>Teamified Demo Architecture</a:t>
            </a:r>
          </a:p>
        </p:txBody>
      </p:sp>
      <p:pic>
        <p:nvPicPr>
          <p:cNvPr id="1042" name="Picture 16" descr="Microsoft Teams">
            <a:extLst>
              <a:ext uri="{FF2B5EF4-FFF2-40B4-BE49-F238E27FC236}">
                <a16:creationId xmlns:a16="http://schemas.microsoft.com/office/drawing/2014/main" id="{2676BE26-21DF-F872-F082-B5E015E59E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7296296" y="2112716"/>
            <a:ext cx="6365013" cy="2632569"/>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Arrow Connector 1043">
            <a:extLst>
              <a:ext uri="{FF2B5EF4-FFF2-40B4-BE49-F238E27FC236}">
                <a16:creationId xmlns:a16="http://schemas.microsoft.com/office/drawing/2014/main" id="{3AC13E79-E333-1305-F256-70798151B476}"/>
              </a:ext>
            </a:extLst>
          </p:cNvPr>
          <p:cNvCxnSpPr>
            <a:stCxn id="15" idx="0"/>
          </p:cNvCxnSpPr>
          <p:nvPr/>
        </p:nvCxnSpPr>
        <p:spPr>
          <a:xfrm flipV="1">
            <a:off x="6943798" y="1270234"/>
            <a:ext cx="0" cy="54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0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https://github.com/luismanez/collabdays-bcn-2022</a:t>
            </a:r>
          </a:p>
        </p:txBody>
      </p:sp>
    </p:spTree>
    <p:extLst>
      <p:ext uri="{BB962C8B-B14F-4D97-AF65-F5344CB8AC3E}">
        <p14:creationId xmlns:p14="http://schemas.microsoft.com/office/powerpoint/2010/main" val="79388436"/>
      </p:ext>
    </p:extLst>
  </p:cSld>
  <p:clrMapOvr>
    <a:masterClrMapping/>
  </p:clrMapOvr>
</p:sld>
</file>

<file path=ppt/theme/theme1.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2223</TotalTime>
  <Words>334</Words>
  <Application>Microsoft Office PowerPoint</Application>
  <PresentationFormat>Widescreen</PresentationFormat>
  <Paragraphs>36</Paragraphs>
  <Slides>10</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Consolas</vt:lpstr>
      <vt:lpstr>Hind Madurai</vt:lpstr>
      <vt:lpstr>Lora</vt:lpstr>
      <vt:lpstr>Montserrat</vt:lpstr>
      <vt:lpstr>Office Theme</vt:lpstr>
      <vt:lpstr>KIOTA</vt:lpstr>
      <vt:lpstr>About Me</vt:lpstr>
      <vt:lpstr>PowerPoint Presentation</vt:lpstr>
      <vt:lpstr>What is Kiota?</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Manez</dc:creator>
  <cp:lastModifiedBy>Luis Manez</cp:lastModifiedBy>
  <cp:revision>2</cp:revision>
  <dcterms:created xsi:type="dcterms:W3CDTF">2022-06-27T09:02:33Z</dcterms:created>
  <dcterms:modified xsi:type="dcterms:W3CDTF">2022-10-21T11:29:16Z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19c22c-ed35-4baf-8f59-43597b4fb61d_Enabled">
    <vt:lpwstr>true</vt:lpwstr>
  </property>
  <property fmtid="{D5CDD505-2E9C-101B-9397-08002B2CF9AE}" pid="3" name="MSIP_Label_d019c22c-ed35-4baf-8f59-43597b4fb61d_SetDate">
    <vt:lpwstr>2022-06-27T09:07:14Z</vt:lpwstr>
  </property>
  <property fmtid="{D5CDD505-2E9C-101B-9397-08002B2CF9AE}" pid="4" name="MSIP_Label_d019c22c-ed35-4baf-8f59-43597b4fb61d_Method">
    <vt:lpwstr>Privileged</vt:lpwstr>
  </property>
  <property fmtid="{D5CDD505-2E9C-101B-9397-08002B2CF9AE}" pid="5" name="MSIP_Label_d019c22c-ed35-4baf-8f59-43597b4fb61d_Name">
    <vt:lpwstr>PUBLIC</vt:lpwstr>
  </property>
  <property fmtid="{D5CDD505-2E9C-101B-9397-08002B2CF9AE}" pid="6" name="MSIP_Label_d019c22c-ed35-4baf-8f59-43597b4fb61d_SiteId">
    <vt:lpwstr>ba4bb771-3da5-4ca3-ae29-bcf2d5763624</vt:lpwstr>
  </property>
  <property fmtid="{D5CDD505-2E9C-101B-9397-08002B2CF9AE}" pid="7" name="MSIP_Label_d019c22c-ed35-4baf-8f59-43597b4fb61d_ActionId">
    <vt:lpwstr>40a0a7f8-b903-4385-ae72-414511ad4618</vt:lpwstr>
  </property>
  <property fmtid="{D5CDD505-2E9C-101B-9397-08002B2CF9AE}" pid="8" name="MSIP_Label_d019c22c-ed35-4baf-8f59-43597b4fb61d_ContentBits">
    <vt:lpwstr>0</vt:lpwstr>
  </property>
</Properties>
</file>